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635" autoAdjust="0"/>
    <p:restoredTop sz="94660"/>
  </p:normalViewPr>
  <p:slideViewPr>
    <p:cSldViewPr snapToGrid="0">
      <p:cViewPr varScale="1">
        <p:scale>
          <a:sx n="63" d="100"/>
          <a:sy n="63" d="100"/>
        </p:scale>
        <p:origin x="112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pa Cole" userId="a84c551f-be60-4bfb-8136-0e6f67d2313a" providerId="ADAL" clId="{E2A94958-01D1-46D3-A72F-BB69052B3215}"/>
    <pc:docChg chg="undo custSel modSld">
      <pc:chgData name="Philippa Cole" userId="a84c551f-be60-4bfb-8136-0e6f67d2313a" providerId="ADAL" clId="{E2A94958-01D1-46D3-A72F-BB69052B3215}" dt="2026-01-09T13:10:03.200" v="1491" actId="1037"/>
      <pc:docMkLst>
        <pc:docMk/>
      </pc:docMkLst>
      <pc:sldChg chg="addSp delSp modSp mod">
        <pc:chgData name="Philippa Cole" userId="a84c551f-be60-4bfb-8136-0e6f67d2313a" providerId="ADAL" clId="{E2A94958-01D1-46D3-A72F-BB69052B3215}" dt="2026-01-09T13:10:03.200" v="1491" actId="1037"/>
        <pc:sldMkLst>
          <pc:docMk/>
          <pc:sldMk cId="1427097077" sldId="256"/>
        </pc:sldMkLst>
        <pc:spChg chg="mod">
          <ac:chgData name="Philippa Cole" userId="a84c551f-be60-4bfb-8136-0e6f67d2313a" providerId="ADAL" clId="{E2A94958-01D1-46D3-A72F-BB69052B3215}" dt="2026-01-09T13:07:18.973" v="1463" actId="20577"/>
          <ac:spMkLst>
            <pc:docMk/>
            <pc:sldMk cId="1427097077" sldId="256"/>
            <ac:spMk id="2" creationId="{063AC864-FC54-6CF4-DBC2-78B607AA21AB}"/>
          </ac:spMkLst>
        </pc:spChg>
        <pc:spChg chg="mod">
          <ac:chgData name="Philippa Cole" userId="a84c551f-be60-4bfb-8136-0e6f67d2313a" providerId="ADAL" clId="{E2A94958-01D1-46D3-A72F-BB69052B3215}" dt="2026-01-09T13:10:03.200" v="1491" actId="1037"/>
          <ac:spMkLst>
            <pc:docMk/>
            <pc:sldMk cId="1427097077" sldId="256"/>
            <ac:spMk id="3" creationId="{CF4A62DF-25E9-B6F6-8070-D30839E82026}"/>
          </ac:spMkLst>
        </pc:spChg>
        <pc:spChg chg="mod">
          <ac:chgData name="Philippa Cole" userId="a84c551f-be60-4bfb-8136-0e6f67d2313a" providerId="ADAL" clId="{E2A94958-01D1-46D3-A72F-BB69052B3215}" dt="2026-01-08T22:02:09.422" v="532" actId="14100"/>
          <ac:spMkLst>
            <pc:docMk/>
            <pc:sldMk cId="1427097077" sldId="256"/>
            <ac:spMk id="4" creationId="{2F07C192-F61B-48A5-B498-D59AC866F121}"/>
          </ac:spMkLst>
        </pc:spChg>
        <pc:spChg chg="mod">
          <ac:chgData name="Philippa Cole" userId="a84c551f-be60-4bfb-8136-0e6f67d2313a" providerId="ADAL" clId="{E2A94958-01D1-46D3-A72F-BB69052B3215}" dt="2026-01-08T22:12:39.264" v="907" actId="1037"/>
          <ac:spMkLst>
            <pc:docMk/>
            <pc:sldMk cId="1427097077" sldId="256"/>
            <ac:spMk id="5" creationId="{49A10505-0F8F-4E4D-A32D-3E3D330D0115}"/>
          </ac:spMkLst>
        </pc:spChg>
        <pc:spChg chg="mod">
          <ac:chgData name="Philippa Cole" userId="a84c551f-be60-4bfb-8136-0e6f67d2313a" providerId="ADAL" clId="{E2A94958-01D1-46D3-A72F-BB69052B3215}" dt="2026-01-08T22:15:49.664" v="989" actId="1035"/>
          <ac:spMkLst>
            <pc:docMk/>
            <pc:sldMk cId="1427097077" sldId="256"/>
            <ac:spMk id="6" creationId="{33A226C5-09BA-432E-9862-26A4B9919F78}"/>
          </ac:spMkLst>
        </pc:spChg>
        <pc:spChg chg="mod">
          <ac:chgData name="Philippa Cole" userId="a84c551f-be60-4bfb-8136-0e6f67d2313a" providerId="ADAL" clId="{E2A94958-01D1-46D3-A72F-BB69052B3215}" dt="2026-01-08T22:12:46.075" v="912" actId="1036"/>
          <ac:spMkLst>
            <pc:docMk/>
            <pc:sldMk cId="1427097077" sldId="256"/>
            <ac:spMk id="7" creationId="{EA122CF7-CDA3-4BDF-9910-76E5C04F5C5E}"/>
          </ac:spMkLst>
        </pc:spChg>
        <pc:spChg chg="mod">
          <ac:chgData name="Philippa Cole" userId="a84c551f-be60-4bfb-8136-0e6f67d2313a" providerId="ADAL" clId="{E2A94958-01D1-46D3-A72F-BB69052B3215}" dt="2026-01-08T22:13:04.196" v="920" actId="1036"/>
          <ac:spMkLst>
            <pc:docMk/>
            <pc:sldMk cId="1427097077" sldId="256"/>
            <ac:spMk id="8" creationId="{A1A293B4-8C27-49E0-B7FB-72E884F5FB23}"/>
          </ac:spMkLst>
        </pc:spChg>
        <pc:spChg chg="mod">
          <ac:chgData name="Philippa Cole" userId="a84c551f-be60-4bfb-8136-0e6f67d2313a" providerId="ADAL" clId="{E2A94958-01D1-46D3-A72F-BB69052B3215}" dt="2026-01-08T22:13:08.553" v="923" actId="1035"/>
          <ac:spMkLst>
            <pc:docMk/>
            <pc:sldMk cId="1427097077" sldId="256"/>
            <ac:spMk id="9" creationId="{5ECC1EBA-A484-4F02-BC4B-BFE51F6BE130}"/>
          </ac:spMkLst>
        </pc:spChg>
        <pc:spChg chg="mod">
          <ac:chgData name="Philippa Cole" userId="a84c551f-be60-4bfb-8136-0e6f67d2313a" providerId="ADAL" clId="{E2A94958-01D1-46D3-A72F-BB69052B3215}" dt="2026-01-08T22:13:21.667" v="939" actId="1038"/>
          <ac:spMkLst>
            <pc:docMk/>
            <pc:sldMk cId="1427097077" sldId="256"/>
            <ac:spMk id="10" creationId="{D52D7E20-E7E9-48C6-8A9F-C95FD6B0979D}"/>
          </ac:spMkLst>
        </pc:spChg>
        <pc:spChg chg="mod">
          <ac:chgData name="Philippa Cole" userId="a84c551f-be60-4bfb-8136-0e6f67d2313a" providerId="ADAL" clId="{E2A94958-01D1-46D3-A72F-BB69052B3215}" dt="2026-01-08T22:13:28.865" v="945" actId="1038"/>
          <ac:spMkLst>
            <pc:docMk/>
            <pc:sldMk cId="1427097077" sldId="256"/>
            <ac:spMk id="11" creationId="{65BD37FB-87AE-421C-B732-F08D3DD86232}"/>
          </ac:spMkLst>
        </pc:spChg>
        <pc:spChg chg="mod">
          <ac:chgData name="Philippa Cole" userId="a84c551f-be60-4bfb-8136-0e6f67d2313a" providerId="ADAL" clId="{E2A94958-01D1-46D3-A72F-BB69052B3215}" dt="2026-01-08T22:13:35.085" v="949" actId="1036"/>
          <ac:spMkLst>
            <pc:docMk/>
            <pc:sldMk cId="1427097077" sldId="256"/>
            <ac:spMk id="12" creationId="{D0B099B2-A5B6-4B94-A2B3-A5A6CC3F1D7A}"/>
          </ac:spMkLst>
        </pc:spChg>
        <pc:spChg chg="mod">
          <ac:chgData name="Philippa Cole" userId="a84c551f-be60-4bfb-8136-0e6f67d2313a" providerId="ADAL" clId="{E2A94958-01D1-46D3-A72F-BB69052B3215}" dt="2026-01-08T22:13:56.975" v="960" actId="1037"/>
          <ac:spMkLst>
            <pc:docMk/>
            <pc:sldMk cId="1427097077" sldId="256"/>
            <ac:spMk id="14" creationId="{46003040-6C47-4D65-9865-1E57AF52A8C0}"/>
          </ac:spMkLst>
        </pc:spChg>
        <pc:spChg chg="mod">
          <ac:chgData name="Philippa Cole" userId="a84c551f-be60-4bfb-8136-0e6f67d2313a" providerId="ADAL" clId="{E2A94958-01D1-46D3-A72F-BB69052B3215}" dt="2026-01-09T13:04:55.508" v="1398" actId="1076"/>
          <ac:spMkLst>
            <pc:docMk/>
            <pc:sldMk cId="1427097077" sldId="256"/>
            <ac:spMk id="15" creationId="{0B9F44D3-158C-4C87-B17C-1D437DE93920}"/>
          </ac:spMkLst>
        </pc:spChg>
        <pc:spChg chg="mod">
          <ac:chgData name="Philippa Cole" userId="a84c551f-be60-4bfb-8136-0e6f67d2313a" providerId="ADAL" clId="{E2A94958-01D1-46D3-A72F-BB69052B3215}" dt="2026-01-08T22:15:55.695" v="991" actId="1035"/>
          <ac:spMkLst>
            <pc:docMk/>
            <pc:sldMk cId="1427097077" sldId="256"/>
            <ac:spMk id="16" creationId="{FEE5DA2A-2D8C-41F5-8183-8931ED972EE8}"/>
          </ac:spMkLst>
        </pc:spChg>
        <pc:spChg chg="mod">
          <ac:chgData name="Philippa Cole" userId="a84c551f-be60-4bfb-8136-0e6f67d2313a" providerId="ADAL" clId="{E2A94958-01D1-46D3-A72F-BB69052B3215}" dt="2026-01-08T22:13:41.586" v="954" actId="1036"/>
          <ac:spMkLst>
            <pc:docMk/>
            <pc:sldMk cId="1427097077" sldId="256"/>
            <ac:spMk id="18" creationId="{93617591-A5C3-4B5F-9218-E2F7B515EB79}"/>
          </ac:spMkLst>
        </pc:spChg>
        <pc:spChg chg="mod">
          <ac:chgData name="Philippa Cole" userId="a84c551f-be60-4bfb-8136-0e6f67d2313a" providerId="ADAL" clId="{E2A94958-01D1-46D3-A72F-BB69052B3215}" dt="2026-01-08T22:14:07.057" v="963" actId="1036"/>
          <ac:spMkLst>
            <pc:docMk/>
            <pc:sldMk cId="1427097077" sldId="256"/>
            <ac:spMk id="19" creationId="{A471E5A6-5EAE-4DB9-84B6-3CF40641AFAD}"/>
          </ac:spMkLst>
        </pc:spChg>
        <pc:spChg chg="mod">
          <ac:chgData name="Philippa Cole" userId="a84c551f-be60-4bfb-8136-0e6f67d2313a" providerId="ADAL" clId="{E2A94958-01D1-46D3-A72F-BB69052B3215}" dt="2026-01-08T22:01:30.798" v="523" actId="1076"/>
          <ac:spMkLst>
            <pc:docMk/>
            <pc:sldMk cId="1427097077" sldId="256"/>
            <ac:spMk id="20" creationId="{337BBC51-CF17-4761-B162-F59A53F579B5}"/>
          </ac:spMkLst>
        </pc:spChg>
        <pc:spChg chg="add del mod">
          <ac:chgData name="Philippa Cole" userId="a84c551f-be60-4bfb-8136-0e6f67d2313a" providerId="ADAL" clId="{E2A94958-01D1-46D3-A72F-BB69052B3215}" dt="2026-01-08T22:09:03.597" v="844" actId="1038"/>
          <ac:spMkLst>
            <pc:docMk/>
            <pc:sldMk cId="1427097077" sldId="256"/>
            <ac:spMk id="21" creationId="{34AAA400-7278-4540-82D1-AE90F2BAC2E4}"/>
          </ac:spMkLst>
        </pc:spChg>
        <pc:spChg chg="del">
          <ac:chgData name="Philippa Cole" userId="a84c551f-be60-4bfb-8136-0e6f67d2313a" providerId="ADAL" clId="{E2A94958-01D1-46D3-A72F-BB69052B3215}" dt="2026-01-08T21:55:28.336" v="478" actId="478"/>
          <ac:spMkLst>
            <pc:docMk/>
            <pc:sldMk cId="1427097077" sldId="256"/>
            <ac:spMk id="25" creationId="{909CCB92-BFF6-444C-AAA0-2EF01C8A14A7}"/>
          </ac:spMkLst>
        </pc:spChg>
        <pc:spChg chg="mod">
          <ac:chgData name="Philippa Cole" userId="a84c551f-be60-4bfb-8136-0e6f67d2313a" providerId="ADAL" clId="{E2A94958-01D1-46D3-A72F-BB69052B3215}" dt="2026-01-08T22:44:06.815" v="1380" actId="1076"/>
          <ac:spMkLst>
            <pc:docMk/>
            <pc:sldMk cId="1427097077" sldId="256"/>
            <ac:spMk id="27" creationId="{94775E76-FCD6-1BE5-46B7-72337767A0AB}"/>
          </ac:spMkLst>
        </pc:spChg>
        <pc:spChg chg="del">
          <ac:chgData name="Philippa Cole" userId="a84c551f-be60-4bfb-8136-0e6f67d2313a" providerId="ADAL" clId="{E2A94958-01D1-46D3-A72F-BB69052B3215}" dt="2026-01-08T21:55:15.544" v="475" actId="478"/>
          <ac:spMkLst>
            <pc:docMk/>
            <pc:sldMk cId="1427097077" sldId="256"/>
            <ac:spMk id="28" creationId="{41221884-EE4F-4079-866D-29A03138FA70}"/>
          </ac:spMkLst>
        </pc:spChg>
        <pc:spChg chg="del">
          <ac:chgData name="Philippa Cole" userId="a84c551f-be60-4bfb-8136-0e6f67d2313a" providerId="ADAL" clId="{E2A94958-01D1-46D3-A72F-BB69052B3215}" dt="2026-01-08T22:09:23.795" v="851" actId="478"/>
          <ac:spMkLst>
            <pc:docMk/>
            <pc:sldMk cId="1427097077" sldId="256"/>
            <ac:spMk id="31" creationId="{07077741-6BFF-4B03-9C7D-81C5293DB6E4}"/>
          </ac:spMkLst>
        </pc:spChg>
        <pc:spChg chg="mod">
          <ac:chgData name="Philippa Cole" userId="a84c551f-be60-4bfb-8136-0e6f67d2313a" providerId="ADAL" clId="{E2A94958-01D1-46D3-A72F-BB69052B3215}" dt="2026-01-08T22:07:28.200" v="796" actId="1035"/>
          <ac:spMkLst>
            <pc:docMk/>
            <pc:sldMk cId="1427097077" sldId="256"/>
            <ac:spMk id="34" creationId="{F35045D3-6BC7-819D-1566-73DDE77AF81B}"/>
          </ac:spMkLst>
        </pc:spChg>
        <pc:spChg chg="mod">
          <ac:chgData name="Philippa Cole" userId="a84c551f-be60-4bfb-8136-0e6f67d2313a" providerId="ADAL" clId="{E2A94958-01D1-46D3-A72F-BB69052B3215}" dt="2026-01-08T22:43:11.488" v="1371" actId="1036"/>
          <ac:spMkLst>
            <pc:docMk/>
            <pc:sldMk cId="1427097077" sldId="256"/>
            <ac:spMk id="36" creationId="{1E0ADBB2-BC62-B7F9-EAB6-AB1A7BD3B751}"/>
          </ac:spMkLst>
        </pc:spChg>
        <pc:spChg chg="mod">
          <ac:chgData name="Philippa Cole" userId="a84c551f-be60-4bfb-8136-0e6f67d2313a" providerId="ADAL" clId="{E2A94958-01D1-46D3-A72F-BB69052B3215}" dt="2026-01-08T22:21:31.332" v="1029"/>
          <ac:spMkLst>
            <pc:docMk/>
            <pc:sldMk cId="1427097077" sldId="256"/>
            <ac:spMk id="37" creationId="{D1F89CB2-1876-E621-471B-5F52513576B9}"/>
          </ac:spMkLst>
        </pc:spChg>
        <pc:spChg chg="mod">
          <ac:chgData name="Philippa Cole" userId="a84c551f-be60-4bfb-8136-0e6f67d2313a" providerId="ADAL" clId="{E2A94958-01D1-46D3-A72F-BB69052B3215}" dt="2026-01-08T22:09:19.531" v="850" actId="1076"/>
          <ac:spMkLst>
            <pc:docMk/>
            <pc:sldMk cId="1427097077" sldId="256"/>
            <ac:spMk id="38" creationId="{F0CEF830-9564-F21A-F725-3AD443C276E0}"/>
          </ac:spMkLst>
        </pc:spChg>
        <pc:spChg chg="mod">
          <ac:chgData name="Philippa Cole" userId="a84c551f-be60-4bfb-8136-0e6f67d2313a" providerId="ADAL" clId="{E2A94958-01D1-46D3-A72F-BB69052B3215}" dt="2026-01-08T22:10:23.632" v="868" actId="1076"/>
          <ac:spMkLst>
            <pc:docMk/>
            <pc:sldMk cId="1427097077" sldId="256"/>
            <ac:spMk id="39" creationId="{0FBBF036-ED1F-CF02-2A9E-1BE078E83D4A}"/>
          </ac:spMkLst>
        </pc:spChg>
        <pc:spChg chg="del">
          <ac:chgData name="Philippa Cole" userId="a84c551f-be60-4bfb-8136-0e6f67d2313a" providerId="ADAL" clId="{E2A94958-01D1-46D3-A72F-BB69052B3215}" dt="2026-01-08T22:43:15.244" v="1372" actId="478"/>
          <ac:spMkLst>
            <pc:docMk/>
            <pc:sldMk cId="1427097077" sldId="256"/>
            <ac:spMk id="40" creationId="{7B4A1CA0-00DB-172D-AE27-A683F16851DE}"/>
          </ac:spMkLst>
        </pc:spChg>
        <pc:spChg chg="del">
          <ac:chgData name="Philippa Cole" userId="a84c551f-be60-4bfb-8136-0e6f67d2313a" providerId="ADAL" clId="{E2A94958-01D1-46D3-A72F-BB69052B3215}" dt="2026-01-08T22:43:04.417" v="1366" actId="478"/>
          <ac:spMkLst>
            <pc:docMk/>
            <pc:sldMk cId="1427097077" sldId="256"/>
            <ac:spMk id="41" creationId="{1FEC000F-9158-FA23-CFCC-AAD79181ACD6}"/>
          </ac:spMkLst>
        </pc:spChg>
        <pc:spChg chg="del mod">
          <ac:chgData name="Philippa Cole" userId="a84c551f-be60-4bfb-8136-0e6f67d2313a" providerId="ADAL" clId="{E2A94958-01D1-46D3-A72F-BB69052B3215}" dt="2026-01-08T21:39:45.052" v="199" actId="478"/>
          <ac:spMkLst>
            <pc:docMk/>
            <pc:sldMk cId="1427097077" sldId="256"/>
            <ac:spMk id="42" creationId="{22D801D3-979B-B9AC-F9BE-F020A6EA4938}"/>
          </ac:spMkLst>
        </pc:spChg>
        <pc:spChg chg="mod">
          <ac:chgData name="Philippa Cole" userId="a84c551f-be60-4bfb-8136-0e6f67d2313a" providerId="ADAL" clId="{E2A94958-01D1-46D3-A72F-BB69052B3215}" dt="2026-01-08T22:28:17.901" v="1167" actId="1036"/>
          <ac:spMkLst>
            <pc:docMk/>
            <pc:sldMk cId="1427097077" sldId="256"/>
            <ac:spMk id="44" creationId="{D958401E-F1BA-A75C-1989-89C97600FDCF}"/>
          </ac:spMkLst>
        </pc:spChg>
        <pc:picChg chg="mod">
          <ac:chgData name="Philippa Cole" userId="a84c551f-be60-4bfb-8136-0e6f67d2313a" providerId="ADAL" clId="{E2A94958-01D1-46D3-A72F-BB69052B3215}" dt="2026-01-08T22:07:47.770" v="819" actId="1036"/>
          <ac:picMkLst>
            <pc:docMk/>
            <pc:sldMk cId="1427097077" sldId="256"/>
            <ac:picMk id="29" creationId="{DF3413EC-E251-7C43-56B9-C34C11F90E31}"/>
          </ac:picMkLst>
        </pc:picChg>
        <pc:picChg chg="mod">
          <ac:chgData name="Philippa Cole" userId="a84c551f-be60-4bfb-8136-0e6f67d2313a" providerId="ADAL" clId="{E2A94958-01D1-46D3-A72F-BB69052B3215}" dt="2026-01-09T13:09:55.767" v="1486" actId="1037"/>
          <ac:picMkLst>
            <pc:docMk/>
            <pc:sldMk cId="1427097077" sldId="256"/>
            <ac:picMk id="47" creationId="{531F07E7-0CC8-4C26-B530-93481504C805}"/>
          </ac:picMkLst>
        </pc:picChg>
        <pc:picChg chg="mod">
          <ac:chgData name="Philippa Cole" userId="a84c551f-be60-4bfb-8136-0e6f67d2313a" providerId="ADAL" clId="{E2A94958-01D1-46D3-A72F-BB69052B3215}" dt="2026-01-08T21:53:50.804" v="461" actId="14100"/>
          <ac:picMkLst>
            <pc:docMk/>
            <pc:sldMk cId="1427097077" sldId="256"/>
            <ac:picMk id="48" creationId="{92EAB53E-1D48-40AB-8D57-12B2D1D1912E}"/>
          </ac:picMkLst>
        </pc:picChg>
        <pc:picChg chg="mod">
          <ac:chgData name="Philippa Cole" userId="a84c551f-be60-4bfb-8136-0e6f67d2313a" providerId="ADAL" clId="{E2A94958-01D1-46D3-A72F-BB69052B3215}" dt="2026-01-08T22:43:40.875" v="1377" actId="14100"/>
          <ac:picMkLst>
            <pc:docMk/>
            <pc:sldMk cId="1427097077" sldId="256"/>
            <ac:picMk id="49" creationId="{0FD46ABA-1D22-429C-A8A0-A5DA02EB6A6D}"/>
          </ac:picMkLst>
        </pc:picChg>
        <pc:picChg chg="mod">
          <ac:chgData name="Philippa Cole" userId="a84c551f-be60-4bfb-8136-0e6f67d2313a" providerId="ADAL" clId="{E2A94958-01D1-46D3-A72F-BB69052B3215}" dt="2026-01-08T22:12:13.935" v="891" actId="1035"/>
          <ac:picMkLst>
            <pc:docMk/>
            <pc:sldMk cId="1427097077" sldId="256"/>
            <ac:picMk id="50" creationId="{A16FF540-4E99-491A-A178-8D730FB14DA6}"/>
          </ac:picMkLst>
        </pc:picChg>
        <pc:picChg chg="mod">
          <ac:chgData name="Philippa Cole" userId="a84c551f-be60-4bfb-8136-0e6f67d2313a" providerId="ADAL" clId="{E2A94958-01D1-46D3-A72F-BB69052B3215}" dt="2026-01-08T22:43:19.108" v="1373" actId="14100"/>
          <ac:picMkLst>
            <pc:docMk/>
            <pc:sldMk cId="1427097077" sldId="256"/>
            <ac:picMk id="51" creationId="{AC00CEF4-4EE4-4586-9C26-72BF0CE19354}"/>
          </ac:picMkLst>
        </pc:picChg>
        <pc:picChg chg="mod">
          <ac:chgData name="Philippa Cole" userId="a84c551f-be60-4bfb-8136-0e6f67d2313a" providerId="ADAL" clId="{E2A94958-01D1-46D3-A72F-BB69052B3215}" dt="2026-01-08T22:08:49.210" v="837" actId="14100"/>
          <ac:picMkLst>
            <pc:docMk/>
            <pc:sldMk cId="1427097077" sldId="256"/>
            <ac:picMk id="52" creationId="{A7E87FE0-1E93-4CE1-876B-FEA8C5809346}"/>
          </ac:picMkLst>
        </pc:picChg>
        <pc:picChg chg="mod">
          <ac:chgData name="Philippa Cole" userId="a84c551f-be60-4bfb-8136-0e6f67d2313a" providerId="ADAL" clId="{E2A94958-01D1-46D3-A72F-BB69052B3215}" dt="2026-01-08T22:42:57.245" v="1365" actId="14100"/>
          <ac:picMkLst>
            <pc:docMk/>
            <pc:sldMk cId="1427097077" sldId="256"/>
            <ac:picMk id="53" creationId="{A9CAA32F-C54A-4777-87DC-CB3EFC1004D3}"/>
          </ac:picMkLst>
        </pc:picChg>
        <pc:picChg chg="mod">
          <ac:chgData name="Philippa Cole" userId="a84c551f-be60-4bfb-8136-0e6f67d2313a" providerId="ADAL" clId="{E2A94958-01D1-46D3-A72F-BB69052B3215}" dt="2026-01-08T22:09:57.078" v="864" actId="14100"/>
          <ac:picMkLst>
            <pc:docMk/>
            <pc:sldMk cId="1427097077" sldId="256"/>
            <ac:picMk id="54" creationId="{97E232E4-12A3-4D7B-AA2B-D508CC8DD2EB}"/>
          </ac:picMkLst>
        </pc:picChg>
        <pc:picChg chg="mod">
          <ac:chgData name="Philippa Cole" userId="a84c551f-be60-4bfb-8136-0e6f67d2313a" providerId="ADAL" clId="{E2A94958-01D1-46D3-A72F-BB69052B3215}" dt="2026-01-08T22:12:21.706" v="896" actId="1035"/>
          <ac:picMkLst>
            <pc:docMk/>
            <pc:sldMk cId="1427097077" sldId="256"/>
            <ac:picMk id="56" creationId="{A4133392-7C04-43B5-9A47-4BE17D5B4295}"/>
          </ac:picMkLst>
        </pc:picChg>
        <pc:picChg chg="mod">
          <ac:chgData name="Philippa Cole" userId="a84c551f-be60-4bfb-8136-0e6f67d2313a" providerId="ADAL" clId="{E2A94958-01D1-46D3-A72F-BB69052B3215}" dt="2026-01-08T22:15:41.774" v="979" actId="14100"/>
          <ac:picMkLst>
            <pc:docMk/>
            <pc:sldMk cId="1427097077" sldId="256"/>
            <ac:picMk id="2087" creationId="{2064A9BA-AD5B-4C97-B4A2-C5B35336FC6D}"/>
          </ac:picMkLst>
        </pc:picChg>
        <pc:picChg chg="mod">
          <ac:chgData name="Philippa Cole" userId="a84c551f-be60-4bfb-8136-0e6f67d2313a" providerId="ADAL" clId="{E2A94958-01D1-46D3-A72F-BB69052B3215}" dt="2026-01-08T21:53:46.390" v="460" actId="1076"/>
          <ac:picMkLst>
            <pc:docMk/>
            <pc:sldMk cId="1427097077" sldId="256"/>
            <ac:picMk id="2088" creationId="{36E6F768-4DA3-4270-8DA0-B0E853B38078}"/>
          </ac:picMkLst>
        </pc:picChg>
      </pc:sldChg>
    </pc:docChg>
  </pc:docChgLst>
  <pc:docChgLst>
    <pc:chgData name="Philippa Cole" userId="a84c551f-be60-4bfb-8136-0e6f67d2313a" providerId="ADAL" clId="{5908D496-7F71-4A6D-B4B9-9CB7722EE0C1}"/>
    <pc:docChg chg="undo redo custSel modSld">
      <pc:chgData name="Philippa Cole" userId="a84c551f-be60-4bfb-8136-0e6f67d2313a" providerId="ADAL" clId="{5908D496-7F71-4A6D-B4B9-9CB7722EE0C1}" dt="2026-04-16T21:40:25.770" v="1827" actId="1036"/>
      <pc:docMkLst>
        <pc:docMk/>
      </pc:docMkLst>
      <pc:sldChg chg="addSp delSp modSp mod">
        <pc:chgData name="Philippa Cole" userId="a84c551f-be60-4bfb-8136-0e6f67d2313a" providerId="ADAL" clId="{5908D496-7F71-4A6D-B4B9-9CB7722EE0C1}" dt="2026-04-16T21:40:25.770" v="1827" actId="1036"/>
        <pc:sldMkLst>
          <pc:docMk/>
          <pc:sldMk cId="1427097077" sldId="256"/>
        </pc:sldMkLst>
        <pc:spChg chg="mod">
          <ac:chgData name="Philippa Cole" userId="a84c551f-be60-4bfb-8136-0e6f67d2313a" providerId="ADAL" clId="{5908D496-7F71-4A6D-B4B9-9CB7722EE0C1}" dt="2026-04-16T21:32:32.023" v="1757" actId="1035"/>
          <ac:spMkLst>
            <pc:docMk/>
            <pc:sldMk cId="1427097077" sldId="256"/>
            <ac:spMk id="2" creationId="{063AC864-FC54-6CF4-DBC2-78B607AA21AB}"/>
          </ac:spMkLst>
        </pc:spChg>
        <pc:spChg chg="mod">
          <ac:chgData name="Philippa Cole" userId="a84c551f-be60-4bfb-8136-0e6f67d2313a" providerId="ADAL" clId="{5908D496-7F71-4A6D-B4B9-9CB7722EE0C1}" dt="2026-04-16T21:26:01.061" v="1515" actId="255"/>
          <ac:spMkLst>
            <pc:docMk/>
            <pc:sldMk cId="1427097077" sldId="256"/>
            <ac:spMk id="3" creationId="{CF4A62DF-25E9-B6F6-8070-D30839E82026}"/>
          </ac:spMkLst>
        </pc:spChg>
        <pc:spChg chg="mod">
          <ac:chgData name="Philippa Cole" userId="a84c551f-be60-4bfb-8136-0e6f67d2313a" providerId="ADAL" clId="{5908D496-7F71-4A6D-B4B9-9CB7722EE0C1}" dt="2026-04-16T21:33:07.486" v="1760" actId="1035"/>
          <ac:spMkLst>
            <pc:docMk/>
            <pc:sldMk cId="1427097077" sldId="256"/>
            <ac:spMk id="6" creationId="{33A226C5-09BA-432E-9862-26A4B9919F78}"/>
          </ac:spMkLst>
        </pc:spChg>
        <pc:spChg chg="mod">
          <ac:chgData name="Philippa Cole" userId="a84c551f-be60-4bfb-8136-0e6f67d2313a" providerId="ADAL" clId="{5908D496-7F71-4A6D-B4B9-9CB7722EE0C1}" dt="2026-04-16T19:51:18.244" v="34" actId="20577"/>
          <ac:spMkLst>
            <pc:docMk/>
            <pc:sldMk cId="1427097077" sldId="256"/>
            <ac:spMk id="8" creationId="{A1A293B4-8C27-49E0-B7FB-72E884F5FB23}"/>
          </ac:spMkLst>
        </pc:spChg>
        <pc:spChg chg="add mod">
          <ac:chgData name="Philippa Cole" userId="a84c551f-be60-4bfb-8136-0e6f67d2313a" providerId="ADAL" clId="{5908D496-7F71-4A6D-B4B9-9CB7722EE0C1}" dt="2026-04-16T20:37:14.073" v="647" actId="1076"/>
          <ac:spMkLst>
            <pc:docMk/>
            <pc:sldMk cId="1427097077" sldId="256"/>
            <ac:spMk id="13" creationId="{7F25A148-39CA-5368-64D8-4F85726D1A72}"/>
          </ac:spMkLst>
        </pc:spChg>
        <pc:spChg chg="mod">
          <ac:chgData name="Philippa Cole" userId="a84c551f-be60-4bfb-8136-0e6f67d2313a" providerId="ADAL" clId="{5908D496-7F71-4A6D-B4B9-9CB7722EE0C1}" dt="2026-04-16T21:34:07.225" v="1795" actId="1076"/>
          <ac:spMkLst>
            <pc:docMk/>
            <pc:sldMk cId="1427097077" sldId="256"/>
            <ac:spMk id="16" creationId="{FEE5DA2A-2D8C-41F5-8183-8931ED972EE8}"/>
          </ac:spMkLst>
        </pc:spChg>
        <pc:spChg chg="mod">
          <ac:chgData name="Philippa Cole" userId="a84c551f-be60-4bfb-8136-0e6f67d2313a" providerId="ADAL" clId="{5908D496-7F71-4A6D-B4B9-9CB7722EE0C1}" dt="2026-04-16T20:36:32.349" v="642" actId="20577"/>
          <ac:spMkLst>
            <pc:docMk/>
            <pc:sldMk cId="1427097077" sldId="256"/>
            <ac:spMk id="21" creationId="{34AAA400-7278-4540-82D1-AE90F2BAC2E4}"/>
          </ac:spMkLst>
        </pc:spChg>
        <pc:spChg chg="mod">
          <ac:chgData name="Philippa Cole" userId="a84c551f-be60-4bfb-8136-0e6f67d2313a" providerId="ADAL" clId="{5908D496-7F71-4A6D-B4B9-9CB7722EE0C1}" dt="2026-04-16T20:53:20.966" v="830" actId="255"/>
          <ac:spMkLst>
            <pc:docMk/>
            <pc:sldMk cId="1427097077" sldId="256"/>
            <ac:spMk id="27" creationId="{94775E76-FCD6-1BE5-46B7-72337767A0AB}"/>
          </ac:spMkLst>
        </pc:spChg>
        <pc:spChg chg="mod">
          <ac:chgData name="Philippa Cole" userId="a84c551f-be60-4bfb-8136-0e6f67d2313a" providerId="ADAL" clId="{5908D496-7F71-4A6D-B4B9-9CB7722EE0C1}" dt="2026-04-16T21:40:25.770" v="1827" actId="1036"/>
          <ac:spMkLst>
            <pc:docMk/>
            <pc:sldMk cId="1427097077" sldId="256"/>
            <ac:spMk id="34" creationId="{F35045D3-6BC7-819D-1566-73DDE77AF81B}"/>
          </ac:spMkLst>
        </pc:spChg>
        <pc:spChg chg="mod">
          <ac:chgData name="Philippa Cole" userId="a84c551f-be60-4bfb-8136-0e6f67d2313a" providerId="ADAL" clId="{5908D496-7F71-4A6D-B4B9-9CB7722EE0C1}" dt="2026-04-16T21:07:14.956" v="1011" actId="1076"/>
          <ac:spMkLst>
            <pc:docMk/>
            <pc:sldMk cId="1427097077" sldId="256"/>
            <ac:spMk id="36" creationId="{1E0ADBB2-BC62-B7F9-EAB6-AB1A7BD3B751}"/>
          </ac:spMkLst>
        </pc:spChg>
        <pc:spChg chg="mod">
          <ac:chgData name="Philippa Cole" userId="a84c551f-be60-4bfb-8136-0e6f67d2313a" providerId="ADAL" clId="{5908D496-7F71-4A6D-B4B9-9CB7722EE0C1}" dt="2026-04-16T21:40:17.635" v="1822"/>
          <ac:spMkLst>
            <pc:docMk/>
            <pc:sldMk cId="1427097077" sldId="256"/>
            <ac:spMk id="37" creationId="{D1F89CB2-1876-E621-471B-5F52513576B9}"/>
          </ac:spMkLst>
        </pc:spChg>
        <pc:spChg chg="add del mod">
          <ac:chgData name="Philippa Cole" userId="a84c551f-be60-4bfb-8136-0e6f67d2313a" providerId="ADAL" clId="{5908D496-7F71-4A6D-B4B9-9CB7722EE0C1}" dt="2026-04-16T21:07:31.922" v="1047" actId="20577"/>
          <ac:spMkLst>
            <pc:docMk/>
            <pc:sldMk cId="1427097077" sldId="256"/>
            <ac:spMk id="38" creationId="{F0CEF830-9564-F21A-F725-3AD443C276E0}"/>
          </ac:spMkLst>
        </pc:spChg>
        <pc:spChg chg="mod">
          <ac:chgData name="Philippa Cole" userId="a84c551f-be60-4bfb-8136-0e6f67d2313a" providerId="ADAL" clId="{5908D496-7F71-4A6D-B4B9-9CB7722EE0C1}" dt="2026-04-16T21:25:08.425" v="1513" actId="20577"/>
          <ac:spMkLst>
            <pc:docMk/>
            <pc:sldMk cId="1427097077" sldId="256"/>
            <ac:spMk id="39" creationId="{0FBBF036-ED1F-CF02-2A9E-1BE078E83D4A}"/>
          </ac:spMkLst>
        </pc:spChg>
        <pc:spChg chg="mod">
          <ac:chgData name="Philippa Cole" userId="a84c551f-be60-4bfb-8136-0e6f67d2313a" providerId="ADAL" clId="{5908D496-7F71-4A6D-B4B9-9CB7722EE0C1}" dt="2026-04-16T21:09:09.453" v="1082" actId="20577"/>
          <ac:spMkLst>
            <pc:docMk/>
            <pc:sldMk cId="1427097077" sldId="256"/>
            <ac:spMk id="44" creationId="{D958401E-F1BA-A75C-1989-89C97600FDCF}"/>
          </ac:spMkLst>
        </pc:spChg>
        <pc:graphicFrameChg chg="add mod">
          <ac:chgData name="Philippa Cole" userId="a84c551f-be60-4bfb-8136-0e6f67d2313a" providerId="ADAL" clId="{5908D496-7F71-4A6D-B4B9-9CB7722EE0C1}" dt="2026-04-16T21:14:58.692" v="1200"/>
          <ac:graphicFrameMkLst>
            <pc:docMk/>
            <pc:sldMk cId="1427097077" sldId="256"/>
            <ac:graphicFrameMk id="23" creationId="{1735C0A8-A622-4DED-E4EF-AD93477FD402}"/>
          </ac:graphicFrameMkLst>
        </pc:graphicFrameChg>
        <pc:graphicFrameChg chg="add del mod modGraphic">
          <ac:chgData name="Philippa Cole" userId="a84c551f-be60-4bfb-8136-0e6f67d2313a" providerId="ADAL" clId="{5908D496-7F71-4A6D-B4B9-9CB7722EE0C1}" dt="2026-04-16T21:15:26.104" v="1203" actId="478"/>
          <ac:graphicFrameMkLst>
            <pc:docMk/>
            <pc:sldMk cId="1427097077" sldId="256"/>
            <ac:graphicFrameMk id="25" creationId="{DEAA07D4-540A-2390-B24B-E73410648D46}"/>
          </ac:graphicFrameMkLst>
        </pc:graphicFrameChg>
        <pc:picChg chg="mod">
          <ac:chgData name="Philippa Cole" userId="a84c551f-be60-4bfb-8136-0e6f67d2313a" providerId="ADAL" clId="{5908D496-7F71-4A6D-B4B9-9CB7722EE0C1}" dt="2026-04-16T21:40:14.443" v="1820" actId="1037"/>
          <ac:picMkLst>
            <pc:docMk/>
            <pc:sldMk cId="1427097077" sldId="256"/>
            <ac:picMk id="29" creationId="{DF3413EC-E251-7C43-56B9-C34C11F90E31}"/>
          </ac:picMkLst>
        </pc:picChg>
        <pc:picChg chg="mod">
          <ac:chgData name="Philippa Cole" userId="a84c551f-be60-4bfb-8136-0e6f67d2313a" providerId="ADAL" clId="{5908D496-7F71-4A6D-B4B9-9CB7722EE0C1}" dt="2026-04-16T20:51:06.519" v="784" actId="1076"/>
          <ac:picMkLst>
            <pc:docMk/>
            <pc:sldMk cId="1427097077" sldId="256"/>
            <ac:picMk id="49" creationId="{0FD46ABA-1D22-429C-A8A0-A5DA02EB6A6D}"/>
          </ac:picMkLst>
        </pc:picChg>
        <pc:picChg chg="mod">
          <ac:chgData name="Philippa Cole" userId="a84c551f-be60-4bfb-8136-0e6f67d2313a" providerId="ADAL" clId="{5908D496-7F71-4A6D-B4B9-9CB7722EE0C1}" dt="2026-04-16T20:15:40.351" v="506" actId="1076"/>
          <ac:picMkLst>
            <pc:docMk/>
            <pc:sldMk cId="1427097077" sldId="256"/>
            <ac:picMk id="51" creationId="{AC00CEF4-4EE4-4586-9C26-72BF0CE19354}"/>
          </ac:picMkLst>
        </pc:picChg>
      </pc:sldChg>
    </pc:docChg>
  </pc:docChgLst>
  <pc:docChgLst>
    <pc:chgData name="Hayley Shaw" userId="78a6bf66-d6e6-499a-a925-5eb7018472c4" providerId="ADAL" clId="{2F0A11BB-8C5B-43C2-885C-978620E39BCB}"/>
    <pc:docChg chg="modSld">
      <pc:chgData name="Hayley Shaw" userId="78a6bf66-d6e6-499a-a925-5eb7018472c4" providerId="ADAL" clId="{2F0A11BB-8C5B-43C2-885C-978620E39BCB}" dt="2026-09-07T08:25:07.011" v="6" actId="20577"/>
      <pc:docMkLst>
        <pc:docMk/>
      </pc:docMkLst>
      <pc:sldChg chg="modSp mod">
        <pc:chgData name="Hayley Shaw" userId="78a6bf66-d6e6-499a-a925-5eb7018472c4" providerId="ADAL" clId="{2F0A11BB-8C5B-43C2-885C-978620E39BCB}" dt="2026-09-07T08:25:07.011" v="6" actId="20577"/>
        <pc:sldMkLst>
          <pc:docMk/>
          <pc:sldMk cId="1427097077" sldId="256"/>
        </pc:sldMkLst>
        <pc:spChg chg="mod">
          <ac:chgData name="Hayley Shaw" userId="78a6bf66-d6e6-499a-a925-5eb7018472c4" providerId="ADAL" clId="{2F0A11BB-8C5B-43C2-885C-978620E39BCB}" dt="2026-09-07T08:25:07.011" v="6" actId="20577"/>
          <ac:spMkLst>
            <pc:docMk/>
            <pc:sldMk cId="1427097077" sldId="256"/>
            <ac:spMk id="13" creationId="{7F25A148-39CA-5368-64D8-4F85726D1A72}"/>
          </ac:spMkLst>
        </pc:spChg>
      </pc:sldChg>
    </pc:docChg>
  </pc:docChgLst>
  <pc:docChgLst>
    <pc:chgData name="Philippa Cole" userId="a84c551f-be60-4bfb-8136-0e6f67d2313a" providerId="ADAL" clId="{825904C2-4DE9-4D16-BB1D-D5ADC7CDF1B8}"/>
    <pc:docChg chg="undo custSel modSld">
      <pc:chgData name="Philippa Cole" userId="a84c551f-be60-4bfb-8136-0e6f67d2313a" providerId="ADAL" clId="{825904C2-4DE9-4D16-BB1D-D5ADC7CDF1B8}" dt="2026-02-27T12:48:44.611" v="146" actId="1035"/>
      <pc:docMkLst>
        <pc:docMk/>
      </pc:docMkLst>
      <pc:sldChg chg="modSp mod">
        <pc:chgData name="Philippa Cole" userId="a84c551f-be60-4bfb-8136-0e6f67d2313a" providerId="ADAL" clId="{825904C2-4DE9-4D16-BB1D-D5ADC7CDF1B8}" dt="2026-02-27T12:48:44.611" v="146" actId="1035"/>
        <pc:sldMkLst>
          <pc:docMk/>
          <pc:sldMk cId="1427097077" sldId="256"/>
        </pc:sldMkLst>
        <pc:spChg chg="mod">
          <ac:chgData name="Philippa Cole" userId="a84c551f-be60-4bfb-8136-0e6f67d2313a" providerId="ADAL" clId="{825904C2-4DE9-4D16-BB1D-D5ADC7CDF1B8}" dt="2026-02-27T12:47:22.577" v="123" actId="1076"/>
          <ac:spMkLst>
            <pc:docMk/>
            <pc:sldMk cId="1427097077" sldId="256"/>
            <ac:spMk id="7" creationId="{EA122CF7-CDA3-4BDF-9910-76E5C04F5C5E}"/>
          </ac:spMkLst>
        </pc:spChg>
        <pc:spChg chg="mod">
          <ac:chgData name="Philippa Cole" userId="a84c551f-be60-4bfb-8136-0e6f67d2313a" providerId="ADAL" clId="{825904C2-4DE9-4D16-BB1D-D5ADC7CDF1B8}" dt="2026-02-27T12:48:40.550" v="144" actId="1038"/>
          <ac:spMkLst>
            <pc:docMk/>
            <pc:sldMk cId="1427097077" sldId="256"/>
            <ac:spMk id="9" creationId="{5ECC1EBA-A484-4F02-BC4B-BFE51F6BE130}"/>
          </ac:spMkLst>
        </pc:spChg>
        <pc:spChg chg="mod">
          <ac:chgData name="Philippa Cole" userId="a84c551f-be60-4bfb-8136-0e6f67d2313a" providerId="ADAL" clId="{825904C2-4DE9-4D16-BB1D-D5ADC7CDF1B8}" dt="2026-02-27T12:46:51.497" v="120" actId="1076"/>
          <ac:spMkLst>
            <pc:docMk/>
            <pc:sldMk cId="1427097077" sldId="256"/>
            <ac:spMk id="10" creationId="{D52D7E20-E7E9-48C6-8A9F-C95FD6B0979D}"/>
          </ac:spMkLst>
        </pc:spChg>
        <pc:spChg chg="mod">
          <ac:chgData name="Philippa Cole" userId="a84c551f-be60-4bfb-8136-0e6f67d2313a" providerId="ADAL" clId="{825904C2-4DE9-4D16-BB1D-D5ADC7CDF1B8}" dt="2026-02-27T12:46:56.246" v="121" actId="1076"/>
          <ac:spMkLst>
            <pc:docMk/>
            <pc:sldMk cId="1427097077" sldId="256"/>
            <ac:spMk id="11" creationId="{65BD37FB-87AE-421C-B732-F08D3DD86232}"/>
          </ac:spMkLst>
        </pc:spChg>
        <pc:spChg chg="mod">
          <ac:chgData name="Philippa Cole" userId="a84c551f-be60-4bfb-8136-0e6f67d2313a" providerId="ADAL" clId="{825904C2-4DE9-4D16-BB1D-D5ADC7CDF1B8}" dt="2026-02-27T12:47:03.023" v="122" actId="1076"/>
          <ac:spMkLst>
            <pc:docMk/>
            <pc:sldMk cId="1427097077" sldId="256"/>
            <ac:spMk id="12" creationId="{D0B099B2-A5B6-4B94-A2B3-A5A6CC3F1D7A}"/>
          </ac:spMkLst>
        </pc:spChg>
        <pc:spChg chg="mod">
          <ac:chgData name="Philippa Cole" userId="a84c551f-be60-4bfb-8136-0e6f67d2313a" providerId="ADAL" clId="{825904C2-4DE9-4D16-BB1D-D5ADC7CDF1B8}" dt="2026-02-13T21:18:15.807" v="39" actId="20577"/>
          <ac:spMkLst>
            <pc:docMk/>
            <pc:sldMk cId="1427097077" sldId="256"/>
            <ac:spMk id="16" creationId="{FEE5DA2A-2D8C-41F5-8183-8931ED972EE8}"/>
          </ac:spMkLst>
        </pc:spChg>
        <pc:spChg chg="mod">
          <ac:chgData name="Philippa Cole" userId="a84c551f-be60-4bfb-8136-0e6f67d2313a" providerId="ADAL" clId="{825904C2-4DE9-4D16-BB1D-D5ADC7CDF1B8}" dt="2026-02-27T12:47:31.673" v="125" actId="1076"/>
          <ac:spMkLst>
            <pc:docMk/>
            <pc:sldMk cId="1427097077" sldId="256"/>
            <ac:spMk id="20" creationId="{337BBC51-CF17-4761-B162-F59A53F579B5}"/>
          </ac:spMkLst>
        </pc:spChg>
        <pc:spChg chg="mod">
          <ac:chgData name="Philippa Cole" userId="a84c551f-be60-4bfb-8136-0e6f67d2313a" providerId="ADAL" clId="{825904C2-4DE9-4D16-BB1D-D5ADC7CDF1B8}" dt="2026-02-27T12:46:15.288" v="115" actId="255"/>
          <ac:spMkLst>
            <pc:docMk/>
            <pc:sldMk cId="1427097077" sldId="256"/>
            <ac:spMk id="21" creationId="{34AAA400-7278-4540-82D1-AE90F2BAC2E4}"/>
          </ac:spMkLst>
        </pc:spChg>
        <pc:spChg chg="mod">
          <ac:chgData name="Philippa Cole" userId="a84c551f-be60-4bfb-8136-0e6f67d2313a" providerId="ADAL" clId="{825904C2-4DE9-4D16-BB1D-D5ADC7CDF1B8}" dt="2026-02-13T21:18:28.039" v="41" actId="20577"/>
          <ac:spMkLst>
            <pc:docMk/>
            <pc:sldMk cId="1427097077" sldId="256"/>
            <ac:spMk id="22" creationId="{D805ABEF-0A28-4085-B266-B9304A972D50}"/>
          </ac:spMkLst>
        </pc:spChg>
        <pc:spChg chg="mod">
          <ac:chgData name="Philippa Cole" userId="a84c551f-be60-4bfb-8136-0e6f67d2313a" providerId="ADAL" clId="{825904C2-4DE9-4D16-BB1D-D5ADC7CDF1B8}" dt="2026-02-27T12:48:44.611" v="146" actId="1035"/>
          <ac:spMkLst>
            <pc:docMk/>
            <pc:sldMk cId="1427097077" sldId="256"/>
            <ac:spMk id="34" creationId="{F35045D3-6BC7-819D-1566-73DDE77AF81B}"/>
          </ac:spMkLst>
        </pc:spChg>
        <pc:spChg chg="mod">
          <ac:chgData name="Philippa Cole" userId="a84c551f-be60-4bfb-8136-0e6f67d2313a" providerId="ADAL" clId="{825904C2-4DE9-4D16-BB1D-D5ADC7CDF1B8}" dt="2026-02-27T12:47:56.916" v="127" actId="14100"/>
          <ac:spMkLst>
            <pc:docMk/>
            <pc:sldMk cId="1427097077" sldId="256"/>
            <ac:spMk id="36" creationId="{1E0ADBB2-BC62-B7F9-EAB6-AB1A7BD3B751}"/>
          </ac:spMkLst>
        </pc:spChg>
        <pc:spChg chg="mod">
          <ac:chgData name="Philippa Cole" userId="a84c551f-be60-4bfb-8136-0e6f67d2313a" providerId="ADAL" clId="{825904C2-4DE9-4D16-BB1D-D5ADC7CDF1B8}" dt="2026-02-27T12:45:44.023" v="106" actId="1038"/>
          <ac:spMkLst>
            <pc:docMk/>
            <pc:sldMk cId="1427097077" sldId="256"/>
            <ac:spMk id="38" creationId="{F0CEF830-9564-F21A-F725-3AD443C276E0}"/>
          </ac:spMkLst>
        </pc:spChg>
        <pc:spChg chg="mod">
          <ac:chgData name="Philippa Cole" userId="a84c551f-be60-4bfb-8136-0e6f67d2313a" providerId="ADAL" clId="{825904C2-4DE9-4D16-BB1D-D5ADC7CDF1B8}" dt="2026-02-27T12:44:46.344" v="90" actId="1076"/>
          <ac:spMkLst>
            <pc:docMk/>
            <pc:sldMk cId="1427097077" sldId="256"/>
            <ac:spMk id="39" creationId="{0FBBF036-ED1F-CF02-2A9E-1BE078E83D4A}"/>
          </ac:spMkLst>
        </pc:spChg>
        <pc:spChg chg="mod">
          <ac:chgData name="Philippa Cole" userId="a84c551f-be60-4bfb-8136-0e6f67d2313a" providerId="ADAL" clId="{825904C2-4DE9-4D16-BB1D-D5ADC7CDF1B8}" dt="2026-02-27T12:44:35.410" v="87" actId="1076"/>
          <ac:spMkLst>
            <pc:docMk/>
            <pc:sldMk cId="1427097077" sldId="256"/>
            <ac:spMk id="44" creationId="{D958401E-F1BA-A75C-1989-89C97600FDCF}"/>
          </ac:spMkLst>
        </pc:spChg>
        <pc:picChg chg="mod">
          <ac:chgData name="Philippa Cole" userId="a84c551f-be60-4bfb-8136-0e6f67d2313a" providerId="ADAL" clId="{825904C2-4DE9-4D16-BB1D-D5ADC7CDF1B8}" dt="2026-02-27T12:48:08.199" v="129" actId="14100"/>
          <ac:picMkLst>
            <pc:docMk/>
            <pc:sldMk cId="1427097077" sldId="256"/>
            <ac:picMk id="29" creationId="{DF3413EC-E251-7C43-56B9-C34C11F90E31}"/>
          </ac:picMkLst>
        </pc:picChg>
        <pc:picChg chg="mod">
          <ac:chgData name="Philippa Cole" userId="a84c551f-be60-4bfb-8136-0e6f67d2313a" providerId="ADAL" clId="{825904C2-4DE9-4D16-BB1D-D5ADC7CDF1B8}" dt="2026-02-27T12:46:25.751" v="117" actId="1037"/>
          <ac:picMkLst>
            <pc:docMk/>
            <pc:sldMk cId="1427097077" sldId="256"/>
            <ac:picMk id="50" creationId="{A16FF540-4E99-491A-A178-8D730FB14DA6}"/>
          </ac:picMkLst>
        </pc:picChg>
        <pc:picChg chg="mod">
          <ac:chgData name="Philippa Cole" userId="a84c551f-be60-4bfb-8136-0e6f67d2313a" providerId="ADAL" clId="{825904C2-4DE9-4D16-BB1D-D5ADC7CDF1B8}" dt="2026-02-27T12:48:02.567" v="128" actId="14100"/>
          <ac:picMkLst>
            <pc:docMk/>
            <pc:sldMk cId="1427097077" sldId="256"/>
            <ac:picMk id="51" creationId="{AC00CEF4-4EE4-4586-9C26-72BF0CE19354}"/>
          </ac:picMkLst>
        </pc:picChg>
        <pc:picChg chg="mod">
          <ac:chgData name="Philippa Cole" userId="a84c551f-be60-4bfb-8136-0e6f67d2313a" providerId="ADAL" clId="{825904C2-4DE9-4D16-BB1D-D5ADC7CDF1B8}" dt="2026-02-27T12:45:58.435" v="113" actId="14100"/>
          <ac:picMkLst>
            <pc:docMk/>
            <pc:sldMk cId="1427097077" sldId="256"/>
            <ac:picMk id="52" creationId="{A7E87FE0-1E93-4CE1-876B-FEA8C5809346}"/>
          </ac:picMkLst>
        </pc:picChg>
        <pc:picChg chg="mod">
          <ac:chgData name="Philippa Cole" userId="a84c551f-be60-4bfb-8136-0e6f67d2313a" providerId="ADAL" clId="{825904C2-4DE9-4D16-BB1D-D5ADC7CDF1B8}" dt="2026-02-27T12:45:48.363" v="112" actId="1037"/>
          <ac:picMkLst>
            <pc:docMk/>
            <pc:sldMk cId="1427097077" sldId="256"/>
            <ac:picMk id="53" creationId="{A9CAA32F-C54A-4777-87DC-CB3EFC1004D3}"/>
          </ac:picMkLst>
        </pc:picChg>
        <pc:picChg chg="mod">
          <ac:chgData name="Philippa Cole" userId="a84c551f-be60-4bfb-8136-0e6f67d2313a" providerId="ADAL" clId="{825904C2-4DE9-4D16-BB1D-D5ADC7CDF1B8}" dt="2026-02-27T12:44:42.202" v="89" actId="14100"/>
          <ac:picMkLst>
            <pc:docMk/>
            <pc:sldMk cId="1427097077" sldId="256"/>
            <ac:picMk id="54" creationId="{97E232E4-12A3-4D7B-AA2B-D508CC8DD2EB}"/>
          </ac:picMkLst>
        </pc:picChg>
      </pc:sldChg>
    </pc:docChg>
  </pc:docChgLst>
  <pc:docChgLst>
    <pc:chgData name="Philippa Cole" userId="a84c551f-be60-4bfb-8136-0e6f67d2313a" providerId="ADAL" clId="{CFF112E3-720C-478A-90D2-1AD515409FAC}"/>
    <pc:docChg chg="undo redo custSel modSld">
      <pc:chgData name="Philippa Cole" userId="a84c551f-be60-4bfb-8136-0e6f67d2313a" providerId="ADAL" clId="{CFF112E3-720C-478A-90D2-1AD515409FAC}" dt="2026-09-06T17:03:10.074" v="2573" actId="1076"/>
      <pc:docMkLst>
        <pc:docMk/>
      </pc:docMkLst>
      <pc:sldChg chg="modSp mod">
        <pc:chgData name="Philippa Cole" userId="a84c551f-be60-4bfb-8136-0e6f67d2313a" providerId="ADAL" clId="{CFF112E3-720C-478A-90D2-1AD515409FAC}" dt="2026-09-06T17:03:10.074" v="2573" actId="1076"/>
        <pc:sldMkLst>
          <pc:docMk/>
          <pc:sldMk cId="1427097077" sldId="256"/>
        </pc:sldMkLst>
        <pc:spChg chg="mod">
          <ac:chgData name="Philippa Cole" userId="a84c551f-be60-4bfb-8136-0e6f67d2313a" providerId="ADAL" clId="{CFF112E3-720C-478A-90D2-1AD515409FAC}" dt="2026-09-06T16:29:23.978" v="1725" actId="20577"/>
          <ac:spMkLst>
            <pc:docMk/>
            <pc:sldMk cId="1427097077" sldId="256"/>
            <ac:spMk id="2" creationId="{063AC864-FC54-6CF4-DBC2-78B607AA21AB}"/>
          </ac:spMkLst>
        </pc:spChg>
        <pc:spChg chg="mod">
          <ac:chgData name="Philippa Cole" userId="a84c551f-be60-4bfb-8136-0e6f67d2313a" providerId="ADAL" clId="{CFF112E3-720C-478A-90D2-1AD515409FAC}" dt="2026-09-06T16:49:24.115" v="2098" actId="20577"/>
          <ac:spMkLst>
            <pc:docMk/>
            <pc:sldMk cId="1427097077" sldId="256"/>
            <ac:spMk id="3" creationId="{CF4A62DF-25E9-B6F6-8070-D30839E82026}"/>
          </ac:spMkLst>
        </pc:spChg>
        <pc:spChg chg="mod">
          <ac:chgData name="Philippa Cole" userId="a84c551f-be60-4bfb-8136-0e6f67d2313a" providerId="ADAL" clId="{CFF112E3-720C-478A-90D2-1AD515409FAC}" dt="2026-09-06T16:22:42.582" v="1636" actId="1076"/>
          <ac:spMkLst>
            <pc:docMk/>
            <pc:sldMk cId="1427097077" sldId="256"/>
            <ac:spMk id="5" creationId="{49A10505-0F8F-4E4D-A32D-3E3D330D0115}"/>
          </ac:spMkLst>
        </pc:spChg>
        <pc:spChg chg="mod">
          <ac:chgData name="Philippa Cole" userId="a84c551f-be60-4bfb-8136-0e6f67d2313a" providerId="ADAL" clId="{CFF112E3-720C-478A-90D2-1AD515409FAC}" dt="2026-09-06T16:11:09.275" v="778" actId="20577"/>
          <ac:spMkLst>
            <pc:docMk/>
            <pc:sldMk cId="1427097077" sldId="256"/>
            <ac:spMk id="13" creationId="{7F25A148-39CA-5368-64D8-4F85726D1A72}"/>
          </ac:spMkLst>
        </pc:spChg>
        <pc:spChg chg="mod">
          <ac:chgData name="Philippa Cole" userId="a84c551f-be60-4bfb-8136-0e6f67d2313a" providerId="ADAL" clId="{CFF112E3-720C-478A-90D2-1AD515409FAC}" dt="2026-09-06T17:01:58.129" v="2564" actId="1076"/>
          <ac:spMkLst>
            <pc:docMk/>
            <pc:sldMk cId="1427097077" sldId="256"/>
            <ac:spMk id="20" creationId="{337BBC51-CF17-4761-B162-F59A53F579B5}"/>
          </ac:spMkLst>
        </pc:spChg>
        <pc:spChg chg="mod">
          <ac:chgData name="Philippa Cole" userId="a84c551f-be60-4bfb-8136-0e6f67d2313a" providerId="ADAL" clId="{CFF112E3-720C-478A-90D2-1AD515409FAC}" dt="2026-09-06T16:11:15.758" v="779" actId="14100"/>
          <ac:spMkLst>
            <pc:docMk/>
            <pc:sldMk cId="1427097077" sldId="256"/>
            <ac:spMk id="21" creationId="{34AAA400-7278-4540-82D1-AE90F2BAC2E4}"/>
          </ac:spMkLst>
        </pc:spChg>
        <pc:spChg chg="mod">
          <ac:chgData name="Philippa Cole" userId="a84c551f-be60-4bfb-8136-0e6f67d2313a" providerId="ADAL" clId="{CFF112E3-720C-478A-90D2-1AD515409FAC}" dt="2026-09-06T15:36:06.235" v="36" actId="20577"/>
          <ac:spMkLst>
            <pc:docMk/>
            <pc:sldMk cId="1427097077" sldId="256"/>
            <ac:spMk id="22" creationId="{D805ABEF-0A28-4085-B266-B9304A972D50}"/>
          </ac:spMkLst>
        </pc:spChg>
        <pc:spChg chg="mod">
          <ac:chgData name="Philippa Cole" userId="a84c551f-be60-4bfb-8136-0e6f67d2313a" providerId="ADAL" clId="{CFF112E3-720C-478A-90D2-1AD515409FAC}" dt="2026-09-06T15:39:39.907" v="206" actId="20577"/>
          <ac:spMkLst>
            <pc:docMk/>
            <pc:sldMk cId="1427097077" sldId="256"/>
            <ac:spMk id="27" creationId="{94775E76-FCD6-1BE5-46B7-72337767A0AB}"/>
          </ac:spMkLst>
        </pc:spChg>
        <pc:spChg chg="mod">
          <ac:chgData name="Philippa Cole" userId="a84c551f-be60-4bfb-8136-0e6f67d2313a" providerId="ADAL" clId="{CFF112E3-720C-478A-90D2-1AD515409FAC}" dt="2026-09-06T16:21:17.676" v="1603" actId="20577"/>
          <ac:spMkLst>
            <pc:docMk/>
            <pc:sldMk cId="1427097077" sldId="256"/>
            <ac:spMk id="34" creationId="{F35045D3-6BC7-819D-1566-73DDE77AF81B}"/>
          </ac:spMkLst>
        </pc:spChg>
        <pc:spChg chg="mod">
          <ac:chgData name="Philippa Cole" userId="a84c551f-be60-4bfb-8136-0e6f67d2313a" providerId="ADAL" clId="{CFF112E3-720C-478A-90D2-1AD515409FAC}" dt="2026-09-06T17:03:10.074" v="2573" actId="1076"/>
          <ac:spMkLst>
            <pc:docMk/>
            <pc:sldMk cId="1427097077" sldId="256"/>
            <ac:spMk id="36" creationId="{1E0ADBB2-BC62-B7F9-EAB6-AB1A7BD3B751}"/>
          </ac:spMkLst>
        </pc:spChg>
        <pc:spChg chg="mod">
          <ac:chgData name="Philippa Cole" userId="a84c551f-be60-4bfb-8136-0e6f67d2313a" providerId="ADAL" clId="{CFF112E3-720C-478A-90D2-1AD515409FAC}" dt="2026-09-06T16:43:57.384" v="1976" actId="20577"/>
          <ac:spMkLst>
            <pc:docMk/>
            <pc:sldMk cId="1427097077" sldId="256"/>
            <ac:spMk id="37" creationId="{D1F89CB2-1876-E621-471B-5F52513576B9}"/>
          </ac:spMkLst>
        </pc:spChg>
        <pc:spChg chg="mod">
          <ac:chgData name="Philippa Cole" userId="a84c551f-be60-4bfb-8136-0e6f67d2313a" providerId="ADAL" clId="{CFF112E3-720C-478A-90D2-1AD515409FAC}" dt="2026-09-06T16:05:56.730" v="630" actId="1036"/>
          <ac:spMkLst>
            <pc:docMk/>
            <pc:sldMk cId="1427097077" sldId="256"/>
            <ac:spMk id="38" creationId="{F0CEF830-9564-F21A-F725-3AD443C276E0}"/>
          </ac:spMkLst>
        </pc:spChg>
        <pc:spChg chg="mod">
          <ac:chgData name="Philippa Cole" userId="a84c551f-be60-4bfb-8136-0e6f67d2313a" providerId="ADAL" clId="{CFF112E3-720C-478A-90D2-1AD515409FAC}" dt="2026-09-06T16:07:53.275" v="745" actId="20577"/>
          <ac:spMkLst>
            <pc:docMk/>
            <pc:sldMk cId="1427097077" sldId="256"/>
            <ac:spMk id="39" creationId="{0FBBF036-ED1F-CF02-2A9E-1BE078E83D4A}"/>
          </ac:spMkLst>
        </pc:spChg>
        <pc:spChg chg="mod">
          <ac:chgData name="Philippa Cole" userId="a84c551f-be60-4bfb-8136-0e6f67d2313a" providerId="ADAL" clId="{CFF112E3-720C-478A-90D2-1AD515409FAC}" dt="2026-09-06T15:44:20.806" v="470" actId="20577"/>
          <ac:spMkLst>
            <pc:docMk/>
            <pc:sldMk cId="1427097077" sldId="256"/>
            <ac:spMk id="44" creationId="{D958401E-F1BA-A75C-1989-89C97600FDCF}"/>
          </ac:spMkLst>
        </pc:spChg>
        <pc:picChg chg="mod">
          <ac:chgData name="Philippa Cole" userId="a84c551f-be60-4bfb-8136-0e6f67d2313a" providerId="ADAL" clId="{CFF112E3-720C-478A-90D2-1AD515409FAC}" dt="2026-09-06T17:01:46.976" v="2562" actId="14100"/>
          <ac:picMkLst>
            <pc:docMk/>
            <pc:sldMk cId="1427097077" sldId="256"/>
            <ac:picMk id="47" creationId="{531F07E7-0CC8-4C26-B530-93481504C805}"/>
          </ac:picMkLst>
        </pc:picChg>
        <pc:picChg chg="mod">
          <ac:chgData name="Philippa Cole" userId="a84c551f-be60-4bfb-8136-0e6f67d2313a" providerId="ADAL" clId="{CFF112E3-720C-478A-90D2-1AD515409FAC}" dt="2026-09-06T16:22:39.209" v="1635" actId="14100"/>
          <ac:picMkLst>
            <pc:docMk/>
            <pc:sldMk cId="1427097077" sldId="256"/>
            <ac:picMk id="48" creationId="{92EAB53E-1D48-40AB-8D57-12B2D1D1912E}"/>
          </ac:picMkLst>
        </pc:picChg>
        <pc:picChg chg="mod">
          <ac:chgData name="Philippa Cole" userId="a84c551f-be60-4bfb-8136-0e6f67d2313a" providerId="ADAL" clId="{CFF112E3-720C-478A-90D2-1AD515409FAC}" dt="2026-09-06T17:01:51.671" v="2563" actId="14100"/>
          <ac:picMkLst>
            <pc:docMk/>
            <pc:sldMk cId="1427097077" sldId="256"/>
            <ac:picMk id="51" creationId="{AC00CEF4-4EE4-4586-9C26-72BF0CE1935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D6622-004A-419F-A2F8-423D457B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509A64-53B5-4E17-979B-0E053CE5D0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04A86F-8874-4C6A-9604-50A85A3AE5AB}"/>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2069B4F-1A10-48C4-A1E0-A41A5E651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3AA4-F9CC-4C8E-A52D-5EEE6CFB1B73}"/>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427427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FB1-A943-47DE-BA62-897EE3C2EF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29977-9225-4181-91B6-EF4B065CFA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7A71B0-4F0D-45B2-97AE-B8687DDF74B2}"/>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6CC620C-9BA5-4847-8D32-85E70017A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14B32-009A-4BD0-9094-E9D3B3BD0D3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78467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75FF1-1E59-46A5-9197-6F853537B4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6D43D-9945-4BD3-A390-C0C27279E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E0F46B-3976-4CC1-9EF4-041877A9B2E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A7C3C412-D8EF-499C-B813-235861038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C68AD-88A4-4C66-BB86-8EAF07BA06F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957283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FD83-94B0-4321-9CD1-F34280266B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0447BA-ECA2-404E-9B45-8192D08C4D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F8D44D-33CF-43AE-A36A-52E96A5B6C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8DC163-1B97-40B9-B84D-BC3B52BE2D4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4EEC3ADB-A1A8-4E56-9E6E-F32DCBB222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493239-6564-4DC2-8D7F-9E69A008040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797970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DF67E-6C4E-4C76-B53C-FC21FBBBC5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061C6-F540-4AF7-BAE6-5613B1521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19F580-B918-4EC0-A41E-47445577AB8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FEACC-5DEB-417F-B7C7-F3DB012989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8A6AD7-CA84-4742-B210-9907472C2F6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DE2EC3-93B9-4DA9-83E3-890502257768}"/>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8" name="Footer Placeholder 7">
            <a:extLst>
              <a:ext uri="{FF2B5EF4-FFF2-40B4-BE49-F238E27FC236}">
                <a16:creationId xmlns:a16="http://schemas.microsoft.com/office/drawing/2014/main" id="{3A244368-EF85-4ADB-9798-CB3B321E24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E3D425-F731-49FA-B2E5-3443037A09BC}"/>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606878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2E55-0B0C-4C50-A6C5-323813190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9ED57C-5986-4BD3-96D9-D0FB5B5DBD1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4" name="Footer Placeholder 3">
            <a:extLst>
              <a:ext uri="{FF2B5EF4-FFF2-40B4-BE49-F238E27FC236}">
                <a16:creationId xmlns:a16="http://schemas.microsoft.com/office/drawing/2014/main" id="{A6F5E997-4758-4EFA-8DC7-D8AAA38C5D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1C5B49-7DF8-441E-A077-DCEC980F4A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620901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3F8EFD-0AF6-4E48-B0F5-4EF37614841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3" name="Footer Placeholder 2">
            <a:extLst>
              <a:ext uri="{FF2B5EF4-FFF2-40B4-BE49-F238E27FC236}">
                <a16:creationId xmlns:a16="http://schemas.microsoft.com/office/drawing/2014/main" id="{05ED89EB-787C-45D6-8F73-11BD1EE75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87AC2-9F3D-4C0A-A911-7AA103B2CBF0}"/>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019971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68EE-6C42-4EBA-8630-DBFB61B4FC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4D1D18-1C95-452E-8661-196DBDA3FC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7D31E8-5EFF-4A03-B1F4-DE392224D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D4B362-C458-4414-A8B7-0B90CDEDF9E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67AD5862-8A95-4509-93EA-0B5BE748F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52D44-4C18-4830-9B51-BD90EF6DD61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14447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5EC-D79A-4AAD-A7D7-68DE45E6C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898601-4F34-45C5-9313-B571C6D5E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69FC31-98B7-4C2F-9F62-3BD3A635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568179-B0A7-4306-BA96-3F2E907A180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8C5031C2-D76D-4088-A29B-BF295908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FC2A1-BDA4-4084-BF8B-5166700E222E}"/>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9612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A042-1151-48C2-8FCD-06B278C5B2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5B9070-700F-4738-BE83-523C9E8728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9EF2B-6B52-4544-A88C-30CE9106099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1C87DED2-971D-4249-941C-F8321B1B2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CF9CC-E000-4957-9172-E189B45B0869}"/>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439127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646ABC-37DD-4E2C-9162-820F2054E4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D14561-4058-40EE-B479-13E558E71E5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9CA09-C77E-4CE1-97E1-4B7D6C12220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60604DFD-EAD3-4F79-B84D-35526B080E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F3940-E14B-4E98-BF20-30DC20E969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10945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1BF6A7-CBD2-4BB0-97D2-64E8A5BDB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37B76-EA14-471E-BF6A-38C9A2A8D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01539C-404D-4BC9-A53C-AAF8750BD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EC8CAACB-28FB-47DC-8136-41DA892D3F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753622-36E5-4BE3-A0F2-B785BE9280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D76871-13B8-45D2-A82D-A2B7A3D51B86}" type="slidenum">
              <a:rPr lang="en-GB" smtClean="0"/>
              <a:t>‹#›</a:t>
            </a:fld>
            <a:endParaRPr lang="en-GB"/>
          </a:p>
        </p:txBody>
      </p:sp>
    </p:spTree>
    <p:extLst>
      <p:ext uri="{BB962C8B-B14F-4D97-AF65-F5344CB8AC3E}">
        <p14:creationId xmlns:p14="http://schemas.microsoft.com/office/powerpoint/2010/main" val="223792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36">
            <a:extLst>
              <a:ext uri="{FF2B5EF4-FFF2-40B4-BE49-F238E27FC236}">
                <a16:creationId xmlns:a16="http://schemas.microsoft.com/office/drawing/2014/main" id="{DF3413EC-E251-7C43-56B9-C34C11F90E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60" y="3102669"/>
            <a:ext cx="4146408" cy="187654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3853" y="4920603"/>
            <a:ext cx="1916686" cy="17293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2069" y="5009900"/>
            <a:ext cx="2389423"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892" y="5001750"/>
            <a:ext cx="2690303" cy="17704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3131" y="4930230"/>
            <a:ext cx="2640401" cy="175412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2606" y="2933233"/>
            <a:ext cx="3648195" cy="200094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3299" y="1253510"/>
            <a:ext cx="3913916" cy="19395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5945" y="1233868"/>
            <a:ext cx="3930668" cy="16591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5" y="1163812"/>
            <a:ext cx="3961356" cy="190838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8066613" y="3283811"/>
            <a:ext cx="3902742" cy="1555294"/>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latin typeface="Sassoon Infant Std" panose="020B0503020103030203" pitchFamily="34" charset="0"/>
            </a:endParaRPr>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5815" y="39154"/>
            <a:ext cx="1413585" cy="106923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206735" y="1166532"/>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ENGLISH</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6146704" y="1264044"/>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MATHS</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10143853" y="1275320"/>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GEOGRAPHY</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9" name="AutoShape 32">
            <a:extLst>
              <a:ext uri="{FF2B5EF4-FFF2-40B4-BE49-F238E27FC236}">
                <a16:creationId xmlns:a16="http://schemas.microsoft.com/office/drawing/2014/main" id="{5ECC1EBA-A484-4F02-BC4B-BFE51F6BE130}"/>
              </a:ext>
            </a:extLst>
          </p:cNvPr>
          <p:cNvSpPr>
            <a:spLocks/>
          </p:cNvSpPr>
          <p:nvPr/>
        </p:nvSpPr>
        <p:spPr bwMode="auto">
          <a:xfrm>
            <a:off x="3204644" y="3126818"/>
            <a:ext cx="966142"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SCIE</a:t>
            </a:r>
            <a:r>
              <a:rPr lang="en-GB" altLang="en-US" sz="1000" dirty="0">
                <a:solidFill>
                  <a:srgbClr val="FFFFFF"/>
                </a:solidFill>
                <a:latin typeface="Sassoon Infant Std" panose="020B0503020103030203" pitchFamily="34" charset="0"/>
              </a:rPr>
              <a:t>N</a:t>
            </a:r>
            <a:r>
              <a:rPr kumimoji="0" lang="en-GB" altLang="en-US" sz="1000" b="0" i="0" u="none" strike="noStrike" cap="none" normalizeH="0" baseline="0" dirty="0">
                <a:ln>
                  <a:noFill/>
                </a:ln>
                <a:solidFill>
                  <a:srgbClr val="FFFFFF"/>
                </a:solidFill>
                <a:effectLst/>
                <a:latin typeface="Sassoon Infant Std" panose="020B0503020103030203" pitchFamily="34" charset="0"/>
              </a:rPr>
              <a:t>CE</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362202" y="5021079"/>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KEY DATES</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925102" y="5019637"/>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MUSIC</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464525" y="4966623"/>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SCHOOL RULE</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5" name="Text Box 19">
            <a:extLst>
              <a:ext uri="{FF2B5EF4-FFF2-40B4-BE49-F238E27FC236}">
                <a16:creationId xmlns:a16="http://schemas.microsoft.com/office/drawing/2014/main" id="{0B9F44D3-158C-4C87-B17C-1D437DE93920}"/>
              </a:ext>
            </a:extLst>
          </p:cNvPr>
          <p:cNvSpPr txBox="1">
            <a:spLocks noChangeArrowheads="1"/>
          </p:cNvSpPr>
          <p:nvPr/>
        </p:nvSpPr>
        <p:spPr bwMode="auto">
          <a:xfrm>
            <a:off x="10138008" y="5167457"/>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Be Kind</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400" b="1" i="0" u="none" strike="noStrike" cap="none" normalizeH="0" baseline="0" dirty="0">
              <a:ln>
                <a:noFill/>
              </a:ln>
              <a:solidFill>
                <a:srgbClr val="000000"/>
              </a:solidFill>
              <a:effectLst/>
              <a:latin typeface="Sassoon Infant Std" panose="020B0503020103030203"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K – Kindness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I – Integrity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N – Never Giving Up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D - Diligence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200" b="1" i="0" u="none" strike="noStrike" cap="none" normalizeH="0" baseline="0" dirty="0">
              <a:ln>
                <a:noFill/>
              </a:ln>
              <a:solidFill>
                <a:srgbClr val="000000"/>
              </a:solidFill>
              <a:effectLst/>
              <a:latin typeface="Sassoon Infant Std" panose="020B0503020103030203" pitchFamily="34" charset="0"/>
            </a:endParaRPr>
          </a:p>
        </p:txBody>
      </p:sp>
      <p:sp>
        <p:nvSpPr>
          <p:cNvPr id="17" name="Text Box 17">
            <a:extLst>
              <a:ext uri="{FF2B5EF4-FFF2-40B4-BE49-F238E27FC236}">
                <a16:creationId xmlns:a16="http://schemas.microsoft.com/office/drawing/2014/main" id="{E80678C9-C8D1-4AAA-A829-7CF6ABCDC5B3}"/>
              </a:ext>
            </a:extLst>
          </p:cNvPr>
          <p:cNvSpPr txBox="1">
            <a:spLocks noChangeArrowheads="1"/>
          </p:cNvSpPr>
          <p:nvPr/>
        </p:nvSpPr>
        <p:spPr bwMode="auto">
          <a:xfrm>
            <a:off x="285320" y="2223274"/>
            <a:ext cx="4276877"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9111382" y="4976376"/>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ART/DT</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10076366" y="3272583"/>
            <a:ext cx="1892099" cy="178673"/>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300" dirty="0">
                <a:solidFill>
                  <a:srgbClr val="FFFFFF"/>
                </a:solidFill>
                <a:latin typeface="Sassoon Infant Std" panose="020B0503020103030203" pitchFamily="34" charset="0"/>
              </a:rPr>
              <a:t>RE</a:t>
            </a:r>
            <a:endParaRPr kumimoji="0" lang="en-GB" altLang="en-US" sz="1300" b="0" i="0" u="none" strike="noStrike" cap="none" normalizeH="0" baseline="0" dirty="0">
              <a:ln>
                <a:noFill/>
              </a:ln>
              <a:solidFill>
                <a:schemeClr val="tx1"/>
              </a:solidFill>
              <a:effectLst/>
              <a:latin typeface="Sassoon Infant Std" panose="020B0503020103030203" pitchFamily="34"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751063" y="2925247"/>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COMPUTING</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214601" y="5229551"/>
            <a:ext cx="2480960" cy="141095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endParaRPr lang="en-GB" altLang="en-US" sz="600" dirty="0">
              <a:latin typeface="Sassoon Infant Std" panose="020B0503020103030203" pitchFamily="34" charset="0"/>
            </a:endParaRP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rgbClr val="375623"/>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bg1"/>
                </a:solidFill>
                <a:effectLst/>
                <a:latin typeface="Sassoon Infant Std" panose="020B0503020103030203" pitchFamily="34" charset="0"/>
              </a:rPr>
              <a:t>Year 1 Willow Class</a:t>
            </a:r>
            <a:br>
              <a:rPr kumimoji="0" lang="en-GB" altLang="en-US" sz="2000" b="0" i="0" u="none" strike="noStrike" cap="none" normalizeH="0" baseline="0" dirty="0">
                <a:ln>
                  <a:noFill/>
                </a:ln>
                <a:solidFill>
                  <a:schemeClr val="bg1"/>
                </a:solidFill>
                <a:effectLst/>
                <a:latin typeface="Sassoon Infant Std" panose="020B0503020103030203" pitchFamily="34" charset="0"/>
              </a:rPr>
            </a:br>
            <a:r>
              <a:rPr lang="en-GB" altLang="en-US" sz="2000" dirty="0">
                <a:solidFill>
                  <a:schemeClr val="bg1"/>
                </a:solidFill>
                <a:latin typeface="Sassoon Infant Std" panose="020B0503020103030203" pitchFamily="34" charset="0"/>
              </a:rPr>
              <a:t>Autumn</a:t>
            </a:r>
            <a:r>
              <a:rPr kumimoji="0" lang="en-GB" altLang="en-US" sz="2000" b="0" i="0" u="none" strike="noStrike" cap="none" normalizeH="0" baseline="0" dirty="0">
                <a:ln>
                  <a:noFill/>
                </a:ln>
                <a:solidFill>
                  <a:schemeClr val="bg1"/>
                </a:solidFill>
                <a:effectLst/>
                <a:latin typeface="Sassoon Infant Std" panose="020B0503020103030203" pitchFamily="34" charset="0"/>
              </a:rPr>
              <a:t> </a:t>
            </a:r>
            <a:r>
              <a:rPr lang="en-GB" altLang="en-US" sz="2000" dirty="0">
                <a:solidFill>
                  <a:schemeClr val="bg1"/>
                </a:solidFill>
                <a:latin typeface="Sassoon Infant Std" panose="020B0503020103030203" pitchFamily="34" charset="0"/>
              </a:rPr>
              <a:t>1</a:t>
            </a:r>
            <a:r>
              <a:rPr kumimoji="0" lang="en-GB" altLang="en-US" sz="2000" b="0" i="0" u="none" strike="noStrike" cap="none" normalizeH="0" baseline="0" dirty="0">
                <a:ln>
                  <a:noFill/>
                </a:ln>
                <a:solidFill>
                  <a:schemeClr val="bg1"/>
                </a:solidFill>
                <a:effectLst/>
                <a:latin typeface="Sassoon Infant Std" panose="020B0503020103030203" pitchFamily="34" charset="0"/>
              </a:rPr>
              <a:t> 2026/2027</a:t>
            </a:r>
            <a:endParaRPr kumimoji="0" lang="en-GB" altLang="en-US" sz="1800" b="0" i="0" u="none" strike="noStrike" cap="none" normalizeH="0" baseline="0" dirty="0">
              <a:ln>
                <a:noFill/>
              </a:ln>
              <a:solidFill>
                <a:schemeClr val="bg1"/>
              </a:solidFill>
              <a:effectLst/>
              <a:latin typeface="Sassoon Infant Std" panose="020B0503020103030203" pitchFamily="34" charset="0"/>
            </a:endParaRPr>
          </a:p>
        </p:txBody>
      </p:sp>
      <p:sp>
        <p:nvSpPr>
          <p:cNvPr id="24" name="Text Box 10">
            <a:extLst>
              <a:ext uri="{FF2B5EF4-FFF2-40B4-BE49-F238E27FC236}">
                <a16:creationId xmlns:a16="http://schemas.microsoft.com/office/drawing/2014/main" id="{8B6C37AA-2F8A-45C6-AB88-2360980F6DB2}"/>
              </a:ext>
            </a:extLst>
          </p:cNvPr>
          <p:cNvSpPr txBox="1">
            <a:spLocks noChangeArrowheads="1"/>
          </p:cNvSpPr>
          <p:nvPr/>
        </p:nvSpPr>
        <p:spPr bwMode="auto">
          <a:xfrm>
            <a:off x="7748587" y="2339974"/>
            <a:ext cx="2898423"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274638" y="4110038"/>
            <a:ext cx="1783779"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7183" y="5001492"/>
            <a:ext cx="2169618"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626831" y="5008711"/>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PHYSICAL EDUCATION</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2" name="Text Box 18">
            <a:extLst>
              <a:ext uri="{FF2B5EF4-FFF2-40B4-BE49-F238E27FC236}">
                <a16:creationId xmlns:a16="http://schemas.microsoft.com/office/drawing/2014/main" id="{063AC864-FC54-6CF4-DBC2-78B607AA21AB}"/>
              </a:ext>
            </a:extLst>
          </p:cNvPr>
          <p:cNvSpPr txBox="1">
            <a:spLocks noChangeArrowheads="1"/>
          </p:cNvSpPr>
          <p:nvPr/>
        </p:nvSpPr>
        <p:spPr bwMode="auto">
          <a:xfrm>
            <a:off x="256497" y="1435877"/>
            <a:ext cx="3770193" cy="158069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50" dirty="0">
                <a:latin typeface="Sassoon Infant Std" panose="020B0503020103030203" pitchFamily="34" charset="0"/>
              </a:rPr>
              <a:t>Our English learning will be centred around a range of animal-themed stories, information books and poems. We will use these texts to spark our imaginations and inspire our own writing. As we write, we will focus on forming accurate sentences by using capital letters, full stops and spaces between words. We will also practise reading our writing back to ensure it is clear and meaningful.</a:t>
            </a:r>
          </a:p>
        </p:txBody>
      </p:sp>
      <p:sp>
        <p:nvSpPr>
          <p:cNvPr id="3" name="Text Box 18">
            <a:extLst>
              <a:ext uri="{FF2B5EF4-FFF2-40B4-BE49-F238E27FC236}">
                <a16:creationId xmlns:a16="http://schemas.microsoft.com/office/drawing/2014/main" id="{CF4A62DF-25E9-B6F6-8070-D30839E82026}"/>
              </a:ext>
            </a:extLst>
          </p:cNvPr>
          <p:cNvSpPr txBox="1">
            <a:spLocks noChangeArrowheads="1"/>
          </p:cNvSpPr>
          <p:nvPr/>
        </p:nvSpPr>
        <p:spPr bwMode="auto">
          <a:xfrm>
            <a:off x="4378118" y="1540358"/>
            <a:ext cx="3592683" cy="9459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300" dirty="0">
                <a:latin typeface="Sassoon Infant Std" panose="020B0503020103030203" pitchFamily="34" charset="0"/>
              </a:rPr>
              <a:t>Our maths topics will include the following:</a:t>
            </a:r>
          </a:p>
          <a:p>
            <a:endParaRPr lang="en-GB" sz="1300" dirty="0">
              <a:latin typeface="Sassoon Infant Std" panose="020B0503020103030203" pitchFamily="34" charset="0"/>
            </a:endParaRPr>
          </a:p>
          <a:p>
            <a:r>
              <a:rPr lang="en-GB" sz="1300" dirty="0">
                <a:latin typeface="Sassoon Infant Std" panose="020B0503020103030203" pitchFamily="34" charset="0"/>
              </a:rPr>
              <a:t>-Place value (within 10)</a:t>
            </a:r>
          </a:p>
          <a:p>
            <a:r>
              <a:rPr lang="en-GB" sz="1300" dirty="0">
                <a:latin typeface="Sassoon Infant Std" panose="020B0503020103030203" pitchFamily="34" charset="0"/>
              </a:rPr>
              <a:t>-Addition and subtraction (within 10)</a:t>
            </a:r>
          </a:p>
          <a:p>
            <a:r>
              <a:rPr lang="en-GB" sz="1300" dirty="0">
                <a:latin typeface="Sassoon Infant Std" panose="020B0503020103030203" pitchFamily="34" charset="0"/>
              </a:rPr>
              <a:t>-Geometry: Shape</a:t>
            </a:r>
          </a:p>
          <a:p>
            <a:endParaRPr lang="en-GB" sz="600" dirty="0">
              <a:latin typeface="Sassoon Infant Std" panose="020B0503020103030203" pitchFamily="34" charset="0"/>
            </a:endParaRPr>
          </a:p>
          <a:p>
            <a:pPr marL="171450" indent="-171450">
              <a:buFont typeface="Arial" panose="020B0604020202020204" pitchFamily="34" charset="0"/>
              <a:buChar char="•"/>
            </a:pPr>
            <a:endParaRPr lang="en-GB" sz="1300" dirty="0">
              <a:latin typeface="Sassoon Infant Std" panose="020B0503020103030203" pitchFamily="34" charset="0"/>
            </a:endParaRPr>
          </a:p>
          <a:p>
            <a:endParaRPr lang="en-GB" sz="1300" dirty="0">
              <a:latin typeface="Sassoon Infant Std" panose="020B0503020103030203" pitchFamily="34" charset="0"/>
            </a:endParaRPr>
          </a:p>
        </p:txBody>
      </p:sp>
      <p:sp>
        <p:nvSpPr>
          <p:cNvPr id="27" name="Text Box 18">
            <a:extLst>
              <a:ext uri="{FF2B5EF4-FFF2-40B4-BE49-F238E27FC236}">
                <a16:creationId xmlns:a16="http://schemas.microsoft.com/office/drawing/2014/main" id="{94775E76-FCD6-1BE5-46B7-72337767A0AB}"/>
              </a:ext>
            </a:extLst>
          </p:cNvPr>
          <p:cNvSpPr txBox="1">
            <a:spLocks noChangeArrowheads="1"/>
          </p:cNvSpPr>
          <p:nvPr/>
        </p:nvSpPr>
        <p:spPr bwMode="auto">
          <a:xfrm>
            <a:off x="8285481" y="1623855"/>
            <a:ext cx="3676102" cy="1563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sz="800" dirty="0">
              <a:latin typeface="Sassoon Infant Std" panose="020B0503020103030203" pitchFamily="34" charset="0"/>
            </a:endParaRPr>
          </a:p>
          <a:p>
            <a:r>
              <a:rPr lang="en-GB" sz="1400" dirty="0">
                <a:latin typeface="Sassoon Infant Std" panose="020B0503020103030203" pitchFamily="34" charset="0"/>
              </a:rPr>
              <a:t>What is it like here?</a:t>
            </a:r>
          </a:p>
          <a:p>
            <a:endParaRPr lang="en-GB" sz="600" dirty="0">
              <a:latin typeface="Sassoon Infant Std" panose="020B0503020103030203" pitchFamily="34" charset="0"/>
            </a:endParaRPr>
          </a:p>
          <a:p>
            <a:r>
              <a:rPr lang="en-GB" sz="1400" dirty="0">
                <a:latin typeface="Sassoon Infant Std" panose="020B0503020103030203" pitchFamily="34" charset="0"/>
              </a:rPr>
              <a:t>The children develop their mapping skills by locating familiar features on aerial photographs and creating simple maps.</a:t>
            </a:r>
          </a:p>
          <a:p>
            <a:endParaRPr lang="en-GB" sz="600" dirty="0">
              <a:latin typeface="Sassoon Infant Std" panose="020B0503020103030203" pitchFamily="34" charset="0"/>
            </a:endParaRPr>
          </a:p>
        </p:txBody>
      </p:sp>
      <p:sp>
        <p:nvSpPr>
          <p:cNvPr id="34" name="Text Box 18">
            <a:extLst>
              <a:ext uri="{FF2B5EF4-FFF2-40B4-BE49-F238E27FC236}">
                <a16:creationId xmlns:a16="http://schemas.microsoft.com/office/drawing/2014/main" id="{F35045D3-6BC7-819D-1566-73DDE77AF81B}"/>
              </a:ext>
            </a:extLst>
          </p:cNvPr>
          <p:cNvSpPr txBox="1">
            <a:spLocks noChangeArrowheads="1"/>
          </p:cNvSpPr>
          <p:nvPr/>
        </p:nvSpPr>
        <p:spPr bwMode="auto">
          <a:xfrm>
            <a:off x="364461" y="3191000"/>
            <a:ext cx="3929671" cy="16614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300" dirty="0">
                <a:latin typeface="Sassoon Infant Std" panose="020B0503020103030203" pitchFamily="34" charset="0"/>
              </a:rPr>
              <a:t>Animals including humans</a:t>
            </a:r>
          </a:p>
          <a:p>
            <a:endParaRPr lang="en-GB" sz="200" dirty="0">
              <a:latin typeface="Sassoon Infant Std" panose="020B0503020103030203" pitchFamily="34" charset="0"/>
            </a:endParaRPr>
          </a:p>
          <a:p>
            <a:r>
              <a:rPr lang="en-GB" sz="1300" dirty="0">
                <a:latin typeface="Sassoon Infant Std" panose="020B0503020103030203" pitchFamily="34" charset="0"/>
              </a:rPr>
              <a:t>The children will learn to identify and name a range of animals, including fish, amphibians, reptiles, birds and mammals. They will explore animal diets such as carnivores, herbivores and omnivores, and compare animal structures. Children will also learn about the human body by naming, drawing and labelling body parts and linking them to the senses.</a:t>
            </a:r>
          </a:p>
        </p:txBody>
      </p:sp>
      <p:sp>
        <p:nvSpPr>
          <p:cNvPr id="36" name="Text Box 18">
            <a:extLst>
              <a:ext uri="{FF2B5EF4-FFF2-40B4-BE49-F238E27FC236}">
                <a16:creationId xmlns:a16="http://schemas.microsoft.com/office/drawing/2014/main" id="{1E0ADBB2-BC62-B7F9-EAB6-AB1A7BD3B751}"/>
              </a:ext>
            </a:extLst>
          </p:cNvPr>
          <p:cNvSpPr txBox="1">
            <a:spLocks noChangeArrowheads="1"/>
          </p:cNvSpPr>
          <p:nvPr/>
        </p:nvSpPr>
        <p:spPr bwMode="auto">
          <a:xfrm>
            <a:off x="4467744" y="3127488"/>
            <a:ext cx="3380768" cy="1018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Introduction to Purple Mash</a:t>
            </a:r>
          </a:p>
          <a:p>
            <a:endParaRPr lang="en-GB" sz="300" dirty="0">
              <a:latin typeface="Sassoon Infant Std" panose="020B0503020103030203" pitchFamily="34" charset="0"/>
            </a:endParaRPr>
          </a:p>
          <a:p>
            <a:r>
              <a:rPr lang="en-GB" sz="1200" dirty="0">
                <a:latin typeface="Sassoon Infant Std" panose="020B0503020103030203" pitchFamily="34" charset="0"/>
              </a:rPr>
              <a:t>Children will learn how to use Purple Mash, including accessing 2Dos, saving their work, and navigating key areas of the platform.</a:t>
            </a:r>
          </a:p>
          <a:p>
            <a:endParaRPr lang="en-GB" sz="600" dirty="0">
              <a:latin typeface="Sassoon Infant Std" panose="020B0503020103030203" pitchFamily="34" charset="0"/>
            </a:endParaRPr>
          </a:p>
          <a:p>
            <a:r>
              <a:rPr lang="en-GB" sz="1200" dirty="0">
                <a:latin typeface="Sassoon Infant Std" panose="020B0503020103030203" pitchFamily="34" charset="0"/>
              </a:rPr>
              <a:t>Creative Computing</a:t>
            </a:r>
          </a:p>
          <a:p>
            <a:endParaRPr lang="en-GB" sz="300" dirty="0">
              <a:latin typeface="Sassoon Infant Std" panose="020B0503020103030203" pitchFamily="34" charset="0"/>
            </a:endParaRPr>
          </a:p>
          <a:p>
            <a:r>
              <a:rPr lang="en-GB" sz="1200" dirty="0">
                <a:latin typeface="Sassoon Infant Std" panose="020B0503020103030203" pitchFamily="34" charset="0"/>
              </a:rPr>
              <a:t>Children will develop their mouse control, keyboard skills, and basic computing knowledge through a range of creative digital activities and tools.</a:t>
            </a:r>
          </a:p>
        </p:txBody>
      </p:sp>
      <p:sp>
        <p:nvSpPr>
          <p:cNvPr id="37" name="Text Box 18">
            <a:extLst>
              <a:ext uri="{FF2B5EF4-FFF2-40B4-BE49-F238E27FC236}">
                <a16:creationId xmlns:a16="http://schemas.microsoft.com/office/drawing/2014/main" id="{D1F89CB2-1876-E621-471B-5F52513576B9}"/>
              </a:ext>
            </a:extLst>
          </p:cNvPr>
          <p:cNvSpPr txBox="1">
            <a:spLocks noChangeArrowheads="1"/>
          </p:cNvSpPr>
          <p:nvPr/>
        </p:nvSpPr>
        <p:spPr bwMode="auto">
          <a:xfrm>
            <a:off x="8141250" y="3439670"/>
            <a:ext cx="3757940" cy="13715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The children will explore Christian and Jewish beliefs and traditions. They will learn about creation, why Christmas is important to Christians, what Christians believe God is like, and what it means to belong to a faith community. They will also discover how Jewish people live and discuss why caring for others and the world is important.</a:t>
            </a:r>
          </a:p>
        </p:txBody>
      </p:sp>
      <p:sp>
        <p:nvSpPr>
          <p:cNvPr id="38" name="Text Box 18">
            <a:extLst>
              <a:ext uri="{FF2B5EF4-FFF2-40B4-BE49-F238E27FC236}">
                <a16:creationId xmlns:a16="http://schemas.microsoft.com/office/drawing/2014/main" id="{F0CEF830-9564-F21A-F725-3AD443C276E0}"/>
              </a:ext>
            </a:extLst>
          </p:cNvPr>
          <p:cNvSpPr txBox="1">
            <a:spLocks noChangeArrowheads="1"/>
          </p:cNvSpPr>
          <p:nvPr/>
        </p:nvSpPr>
        <p:spPr bwMode="auto">
          <a:xfrm>
            <a:off x="2950687" y="5204830"/>
            <a:ext cx="2167579" cy="133919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My favourite things: Keeping the pulse</a:t>
            </a:r>
          </a:p>
          <a:p>
            <a:endParaRPr lang="en-GB" sz="600" dirty="0">
              <a:latin typeface="Sassoon Infant Std" panose="020B0503020103030203" pitchFamily="34" charset="0"/>
            </a:endParaRPr>
          </a:p>
          <a:p>
            <a:r>
              <a:rPr lang="en-GB" sz="1200" dirty="0">
                <a:latin typeface="Sassoon Infant Std" panose="020B0503020103030203" pitchFamily="34" charset="0"/>
              </a:rPr>
              <a:t>Learning how to keep a steady pulse, the children will take part in music and movement activities inspired by their favourite things.</a:t>
            </a:r>
          </a:p>
        </p:txBody>
      </p:sp>
      <p:sp>
        <p:nvSpPr>
          <p:cNvPr id="39" name="Text Box 18">
            <a:extLst>
              <a:ext uri="{FF2B5EF4-FFF2-40B4-BE49-F238E27FC236}">
                <a16:creationId xmlns:a16="http://schemas.microsoft.com/office/drawing/2014/main" id="{0FBBF036-ED1F-CF02-2A9E-1BE078E83D4A}"/>
              </a:ext>
            </a:extLst>
          </p:cNvPr>
          <p:cNvSpPr txBox="1">
            <a:spLocks noChangeArrowheads="1"/>
          </p:cNvSpPr>
          <p:nvPr/>
        </p:nvSpPr>
        <p:spPr bwMode="auto">
          <a:xfrm>
            <a:off x="5406902" y="5291149"/>
            <a:ext cx="2009898" cy="133919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Development of skills and fitness through:</a:t>
            </a:r>
          </a:p>
          <a:p>
            <a:endParaRPr lang="en-GB" sz="600" dirty="0">
              <a:latin typeface="Sassoon Infant Std" panose="020B0503020103030203" pitchFamily="34" charset="0"/>
            </a:endParaRPr>
          </a:p>
          <a:p>
            <a:pPr marL="171450" indent="-171450">
              <a:buFont typeface="Arial" panose="020B0604020202020204" pitchFamily="34" charset="0"/>
              <a:buChar char="•"/>
            </a:pPr>
            <a:r>
              <a:rPr lang="en-GB" sz="1200" dirty="0">
                <a:latin typeface="Sassoon Infant Std" panose="020B0503020103030203" pitchFamily="34" charset="0"/>
              </a:rPr>
              <a:t>Multi-skills: Throwing and Catching</a:t>
            </a:r>
          </a:p>
          <a:p>
            <a:pPr marL="171450" indent="-171450">
              <a:buFont typeface="Arial" panose="020B0604020202020204" pitchFamily="34" charset="0"/>
              <a:buChar char="•"/>
            </a:pPr>
            <a:r>
              <a:rPr lang="en-GB" sz="1200" dirty="0">
                <a:latin typeface="Sassoon Infant Std" panose="020B0503020103030203" pitchFamily="34" charset="0"/>
              </a:rPr>
              <a:t>Outdoor learning</a:t>
            </a:r>
          </a:p>
        </p:txBody>
      </p:sp>
      <p:sp>
        <p:nvSpPr>
          <p:cNvPr id="44" name="Text Box 18">
            <a:extLst>
              <a:ext uri="{FF2B5EF4-FFF2-40B4-BE49-F238E27FC236}">
                <a16:creationId xmlns:a16="http://schemas.microsoft.com/office/drawing/2014/main" id="{D958401E-F1BA-A75C-1989-89C97600FDCF}"/>
              </a:ext>
            </a:extLst>
          </p:cNvPr>
          <p:cNvSpPr txBox="1">
            <a:spLocks noChangeArrowheads="1"/>
          </p:cNvSpPr>
          <p:nvPr/>
        </p:nvSpPr>
        <p:spPr bwMode="auto">
          <a:xfrm>
            <a:off x="7616411" y="5254287"/>
            <a:ext cx="2285018" cy="821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Drawing: Exploring line and shape</a:t>
            </a:r>
          </a:p>
          <a:p>
            <a:endParaRPr lang="en-GB" sz="400" dirty="0">
              <a:latin typeface="Sassoon Infant Std" panose="020B0503020103030203" pitchFamily="34" charset="0"/>
            </a:endParaRPr>
          </a:p>
          <a:p>
            <a:r>
              <a:rPr lang="en-GB" sz="1200" dirty="0">
                <a:latin typeface="Sassoon Infant Std" panose="020B0503020103030203" pitchFamily="34" charset="0"/>
              </a:rPr>
              <a:t>The children will explore line and shape; working and experimenting with different materials through observational and collaborative pieces inspired by artists.</a:t>
            </a:r>
          </a:p>
          <a:p>
            <a:endParaRPr lang="en-GB" sz="600" dirty="0">
              <a:latin typeface="Sassoon Infant Std" panose="020B0503020103030203" pitchFamily="34" charset="0"/>
            </a:endParaRPr>
          </a:p>
        </p:txBody>
      </p:sp>
      <p:sp>
        <p:nvSpPr>
          <p:cNvPr id="13" name="Text Box 13">
            <a:extLst>
              <a:ext uri="{FF2B5EF4-FFF2-40B4-BE49-F238E27FC236}">
                <a16:creationId xmlns:a16="http://schemas.microsoft.com/office/drawing/2014/main" id="{7F25A148-39CA-5368-64D8-4F85726D1A72}"/>
              </a:ext>
            </a:extLst>
          </p:cNvPr>
          <p:cNvSpPr txBox="1">
            <a:spLocks noChangeArrowheads="1"/>
          </p:cNvSpPr>
          <p:nvPr/>
        </p:nvSpPr>
        <p:spPr bwMode="auto">
          <a:xfrm>
            <a:off x="292708" y="5248179"/>
            <a:ext cx="2428544" cy="12003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lang="en-GB" altLang="en-US" sz="1200" dirty="0">
                <a:solidFill>
                  <a:srgbClr val="000000"/>
                </a:solidFill>
                <a:latin typeface="Sassoon Infant Std" panose="020B0503020103030203" pitchFamily="34" charset="0"/>
              </a:rPr>
              <a:t>Fri 11th Sep  Grandparents’ Day visit</a:t>
            </a:r>
          </a:p>
          <a:p>
            <a:pPr lvl="0"/>
            <a:r>
              <a:rPr lang="en-GB" altLang="en-US" sz="1200" dirty="0">
                <a:solidFill>
                  <a:srgbClr val="000000"/>
                </a:solidFill>
                <a:latin typeface="Sassoon Infant Std" panose="020B0503020103030203" pitchFamily="34" charset="0"/>
              </a:rPr>
              <a:t>Fri 11th Sep  Open classrooms</a:t>
            </a:r>
          </a:p>
          <a:p>
            <a:pPr lvl="0"/>
            <a:r>
              <a:rPr lang="en-GB" altLang="en-US" sz="1200" dirty="0">
                <a:solidFill>
                  <a:srgbClr val="000000"/>
                </a:solidFill>
                <a:latin typeface="Sassoon Infant Std" panose="020B0503020103030203" pitchFamily="34" charset="0"/>
              </a:rPr>
              <a:t>Sat 12th Sep 9-11  Open morning</a:t>
            </a:r>
          </a:p>
          <a:p>
            <a:pPr lvl="0"/>
            <a:r>
              <a:rPr lang="en-GB" altLang="en-US" sz="1200" dirty="0">
                <a:solidFill>
                  <a:srgbClr val="000000"/>
                </a:solidFill>
                <a:latin typeface="Sassoon Infant Std" panose="020B0503020103030203" pitchFamily="34" charset="0"/>
              </a:rPr>
              <a:t>Mon 21st Sep School photographs</a:t>
            </a:r>
          </a:p>
          <a:p>
            <a:pPr lvl="0"/>
            <a:r>
              <a:rPr lang="en-GB" altLang="en-US" sz="1200" dirty="0">
                <a:solidFill>
                  <a:srgbClr val="000000"/>
                </a:solidFill>
                <a:latin typeface="Sassoon Infant Std" panose="020B0503020103030203" pitchFamily="34" charset="0"/>
              </a:rPr>
              <a:t>Fri 25th Sep Luca’s Colour Run</a:t>
            </a:r>
          </a:p>
          <a:p>
            <a:pPr lvl="0"/>
            <a:r>
              <a:rPr lang="en-GB" altLang="en-US" sz="1200" dirty="0">
                <a:solidFill>
                  <a:srgbClr val="000000"/>
                </a:solidFill>
                <a:latin typeface="Sassoon Infant Std" panose="020B0503020103030203" pitchFamily="34" charset="0"/>
              </a:rPr>
              <a:t>Sat 26th Sep 9-11 Open morning</a:t>
            </a:r>
          </a:p>
        </p:txBody>
      </p:sp>
    </p:spTree>
    <p:extLst>
      <p:ext uri="{BB962C8B-B14F-4D97-AF65-F5344CB8AC3E}">
        <p14:creationId xmlns:p14="http://schemas.microsoft.com/office/powerpoint/2010/main" val="142709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08051381432C40989E95FB4D425814" ma:contentTypeVersion="21" ma:contentTypeDescription="Create a new document." ma:contentTypeScope="" ma:versionID="961daca450a2547111e5cb017e898b78">
  <xsd:schema xmlns:xsd="http://www.w3.org/2001/XMLSchema" xmlns:xs="http://www.w3.org/2001/XMLSchema" xmlns:p="http://schemas.microsoft.com/office/2006/metadata/properties" xmlns:ns2="f22489ca-a2e8-4fc2-a815-20beb0d94293" xmlns:ns3="11949ca2-792d-4cf6-b0cc-7821ec8e6ac9" targetNamespace="http://schemas.microsoft.com/office/2006/metadata/properties" ma:root="true" ma:fieldsID="73f29e7a21099845c85323f341de7bb9" ns2:_="" ns3:_="">
    <xsd:import namespace="f22489ca-a2e8-4fc2-a815-20beb0d94293"/>
    <xsd:import namespace="11949ca2-792d-4cf6-b0cc-7821ec8e6a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2489ca-a2e8-4fc2-a815-20beb0d942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bc2bf3e4-5817-4af9-bdc1-79cd0dcad37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949ca2-792d-4cf6-b0cc-7821ec8e6ac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637608-f67b-4206-868a-7af2509289bc}" ma:internalName="TaxCatchAll" ma:showField="CatchAllData" ma:web="11949ca2-792d-4cf6-b0cc-7821ec8e6a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1949ca2-792d-4cf6-b0cc-7821ec8e6ac9" xsi:nil="true"/>
    <lcf76f155ced4ddcb4097134ff3c332f xmlns="f22489ca-a2e8-4fc2-a815-20beb0d9429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A9B3F6-540F-46A1-A3D0-F76A816CC943}">
  <ds:schemaRefs>
    <ds:schemaRef ds:uri="http://schemas.microsoft.com/sharepoint/v3/contenttype/forms"/>
  </ds:schemaRefs>
</ds:datastoreItem>
</file>

<file path=customXml/itemProps2.xml><?xml version="1.0" encoding="utf-8"?>
<ds:datastoreItem xmlns:ds="http://schemas.openxmlformats.org/officeDocument/2006/customXml" ds:itemID="{0E493FB0-9A6A-4872-AA58-2874D7B701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2489ca-a2e8-4fc2-a815-20beb0d94293"/>
    <ds:schemaRef ds:uri="11949ca2-792d-4cf6-b0cc-7821ec8e6a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2A8192-5019-4A20-AD18-EBF69F227E83}">
  <ds:schemaRefs>
    <ds:schemaRef ds:uri="http://purl.org/dc/dcmitype/"/>
    <ds:schemaRef ds:uri="http://schemas.microsoft.com/office/2006/documentManagement/types"/>
    <ds:schemaRef ds:uri="http://schemas.microsoft.com/office/2006/metadata/properties"/>
    <ds:schemaRef ds:uri="http://purl.org/dc/terms/"/>
    <ds:schemaRef ds:uri="11949ca2-792d-4cf6-b0cc-7821ec8e6ac9"/>
    <ds:schemaRef ds:uri="http://purl.org/dc/elements/1.1/"/>
    <ds:schemaRef ds:uri="f22489ca-a2e8-4fc2-a815-20beb0d94293"/>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890</TotalTime>
  <Words>457</Words>
  <Application>Microsoft Office PowerPoint</Application>
  <PresentationFormat>Widescreen</PresentationFormat>
  <Paragraphs>56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Std</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Payne</dc:creator>
  <cp:lastModifiedBy>Philippa Cole</cp:lastModifiedBy>
  <cp:revision>19</cp:revision>
  <dcterms:created xsi:type="dcterms:W3CDTF">2026-01-05T11:39:19Z</dcterms:created>
  <dcterms:modified xsi:type="dcterms:W3CDTF">2026-09-07T11:59:44Z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0x010100F408051381432C40989E95FB4D425814</vt:lpwstr>
  </property>
  <property fmtid="{D5CDD505-2E9C-101B-9397-08002B2CF9AE}" pid="3" name="MediaServiceImageTags">
    <vt:lpwstr/>
  </property>
</Properties>
</file>