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48" r:id="rId5"/>
  </p:sldMasterIdLst>
  <p:sldIdLst>
    <p:sldId id="256"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635" autoAdjust="0"/>
    <p:restoredTop sz="94660"/>
  </p:normalViewPr>
  <p:slideViewPr>
    <p:cSldViewPr snapToGrid="0">
      <p:cViewPr varScale="1">
        <p:scale>
          <a:sx n="63" d="100"/>
          <a:sy n="63" d="100"/>
        </p:scale>
        <p:origin x="112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5" Type="http://schemas.openxmlformats.org/officeDocument/2006/relationships/slideMaster" Target="slideMasters/slideMaster2.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43CC5A-F08E-E839-C9BD-CFCF18EB9D6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1E002F51-E664-78BC-62D3-CE0E9C7C273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D71F2A60-F5CB-A002-C8CD-991792581D11}"/>
              </a:ext>
            </a:extLst>
          </p:cNvPr>
          <p:cNvSpPr>
            <a:spLocks noGrp="1"/>
          </p:cNvSpPr>
          <p:nvPr>
            <p:ph type="dt" sz="half" idx="10"/>
          </p:nvPr>
        </p:nvSpPr>
        <p:spPr/>
        <p:txBody>
          <a:bodyPr/>
          <a:lstStyle/>
          <a:p>
            <a:fld id="{2ECD76DE-F180-43CC-BF1D-34372D6B1492}" type="datetimeFigureOut">
              <a:rPr lang="en-GB" smtClean="0"/>
              <a:t>07/09/2026</a:t>
            </a:fld>
            <a:endParaRPr lang="en-GB"/>
          </a:p>
        </p:txBody>
      </p:sp>
      <p:sp>
        <p:nvSpPr>
          <p:cNvPr id="5" name="Footer Placeholder 4">
            <a:extLst>
              <a:ext uri="{FF2B5EF4-FFF2-40B4-BE49-F238E27FC236}">
                <a16:creationId xmlns:a16="http://schemas.microsoft.com/office/drawing/2014/main" id="{E6D8C3EC-2C84-C1DA-0180-98A5A384FC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4BFD97-9614-0401-9415-59488CBB4B53}"/>
              </a:ext>
            </a:extLst>
          </p:cNvPr>
          <p:cNvSpPr>
            <a:spLocks noGrp="1"/>
          </p:cNvSpPr>
          <p:nvPr>
            <p:ph type="sldNum" sz="quarter" idx="12"/>
          </p:nvPr>
        </p:nvSpPr>
        <p:spPr/>
        <p:txBody>
          <a:bodyPr/>
          <a:lstStyle/>
          <a:p>
            <a:fld id="{A8EE9ACE-3DEF-4107-8CE1-EECFEC5E8A46}" type="slidenum">
              <a:rPr lang="en-GB" smtClean="0"/>
              <a:t>‹#›</a:t>
            </a:fld>
            <a:endParaRPr lang="en-GB"/>
          </a:p>
        </p:txBody>
      </p:sp>
    </p:spTree>
    <p:extLst>
      <p:ext uri="{BB962C8B-B14F-4D97-AF65-F5344CB8AC3E}">
        <p14:creationId xmlns:p14="http://schemas.microsoft.com/office/powerpoint/2010/main" val="3667052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64C9B-0E56-E166-B87B-B1667188A484}"/>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378CC90-9E00-7D01-D5C0-816C8F87D60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885ED94-FFA4-070D-60A9-4E4EC2548FE7}"/>
              </a:ext>
            </a:extLst>
          </p:cNvPr>
          <p:cNvSpPr>
            <a:spLocks noGrp="1"/>
          </p:cNvSpPr>
          <p:nvPr>
            <p:ph type="dt" sz="half" idx="10"/>
          </p:nvPr>
        </p:nvSpPr>
        <p:spPr/>
        <p:txBody>
          <a:bodyPr/>
          <a:lstStyle/>
          <a:p>
            <a:fld id="{2ECD76DE-F180-43CC-BF1D-34372D6B1492}" type="datetimeFigureOut">
              <a:rPr lang="en-GB" smtClean="0"/>
              <a:t>07/09/2026</a:t>
            </a:fld>
            <a:endParaRPr lang="en-GB"/>
          </a:p>
        </p:txBody>
      </p:sp>
      <p:sp>
        <p:nvSpPr>
          <p:cNvPr id="5" name="Footer Placeholder 4">
            <a:extLst>
              <a:ext uri="{FF2B5EF4-FFF2-40B4-BE49-F238E27FC236}">
                <a16:creationId xmlns:a16="http://schemas.microsoft.com/office/drawing/2014/main" id="{8A743FF4-1E32-4729-04BF-D20530A364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C3C930-D72E-EDE3-4240-D6028AA465A3}"/>
              </a:ext>
            </a:extLst>
          </p:cNvPr>
          <p:cNvSpPr>
            <a:spLocks noGrp="1"/>
          </p:cNvSpPr>
          <p:nvPr>
            <p:ph type="sldNum" sz="quarter" idx="12"/>
          </p:nvPr>
        </p:nvSpPr>
        <p:spPr/>
        <p:txBody>
          <a:bodyPr/>
          <a:lstStyle/>
          <a:p>
            <a:fld id="{A8EE9ACE-3DEF-4107-8CE1-EECFEC5E8A46}" type="slidenum">
              <a:rPr lang="en-GB" smtClean="0"/>
              <a:t>‹#›</a:t>
            </a:fld>
            <a:endParaRPr lang="en-GB"/>
          </a:p>
        </p:txBody>
      </p:sp>
    </p:spTree>
    <p:extLst>
      <p:ext uri="{BB962C8B-B14F-4D97-AF65-F5344CB8AC3E}">
        <p14:creationId xmlns:p14="http://schemas.microsoft.com/office/powerpoint/2010/main" val="2661909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420AE-A2E3-445D-9C7B-6DED9725474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6566EFA4-7763-3227-2251-8BAF411E395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1BE7B64-D25C-0099-E341-0C1A2C978B55}"/>
              </a:ext>
            </a:extLst>
          </p:cNvPr>
          <p:cNvSpPr>
            <a:spLocks noGrp="1"/>
          </p:cNvSpPr>
          <p:nvPr>
            <p:ph type="dt" sz="half" idx="10"/>
          </p:nvPr>
        </p:nvSpPr>
        <p:spPr/>
        <p:txBody>
          <a:bodyPr/>
          <a:lstStyle/>
          <a:p>
            <a:fld id="{2ECD76DE-F180-43CC-BF1D-34372D6B1492}" type="datetimeFigureOut">
              <a:rPr lang="en-GB" smtClean="0"/>
              <a:t>07/09/2026</a:t>
            </a:fld>
            <a:endParaRPr lang="en-GB"/>
          </a:p>
        </p:txBody>
      </p:sp>
      <p:sp>
        <p:nvSpPr>
          <p:cNvPr id="5" name="Footer Placeholder 4">
            <a:extLst>
              <a:ext uri="{FF2B5EF4-FFF2-40B4-BE49-F238E27FC236}">
                <a16:creationId xmlns:a16="http://schemas.microsoft.com/office/drawing/2014/main" id="{E902FC8F-85A4-9D85-580A-4766835D6F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9115EC1-C7C3-51AA-E1A4-5D6AF63C38F7}"/>
              </a:ext>
            </a:extLst>
          </p:cNvPr>
          <p:cNvSpPr>
            <a:spLocks noGrp="1"/>
          </p:cNvSpPr>
          <p:nvPr>
            <p:ph type="sldNum" sz="quarter" idx="12"/>
          </p:nvPr>
        </p:nvSpPr>
        <p:spPr/>
        <p:txBody>
          <a:bodyPr/>
          <a:lstStyle/>
          <a:p>
            <a:fld id="{A8EE9ACE-3DEF-4107-8CE1-EECFEC5E8A46}" type="slidenum">
              <a:rPr lang="en-GB" smtClean="0"/>
              <a:t>‹#›</a:t>
            </a:fld>
            <a:endParaRPr lang="en-GB"/>
          </a:p>
        </p:txBody>
      </p:sp>
    </p:spTree>
    <p:extLst>
      <p:ext uri="{BB962C8B-B14F-4D97-AF65-F5344CB8AC3E}">
        <p14:creationId xmlns:p14="http://schemas.microsoft.com/office/powerpoint/2010/main" val="591458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0B71B-1AF2-8BD6-433E-D3F73E6FDE9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227A8E3-1954-31FF-C5F8-AE256D75DCA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E564A41-2CB3-EB05-440F-01A755FFAF33}"/>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01B7AC7B-231F-949E-4738-7929727C1F69}"/>
              </a:ext>
            </a:extLst>
          </p:cNvPr>
          <p:cNvSpPr>
            <a:spLocks noGrp="1"/>
          </p:cNvSpPr>
          <p:nvPr>
            <p:ph type="dt" sz="half" idx="10"/>
          </p:nvPr>
        </p:nvSpPr>
        <p:spPr/>
        <p:txBody>
          <a:bodyPr/>
          <a:lstStyle/>
          <a:p>
            <a:fld id="{2ECD76DE-F180-43CC-BF1D-34372D6B1492}" type="datetimeFigureOut">
              <a:rPr lang="en-GB" smtClean="0"/>
              <a:t>07/09/2026</a:t>
            </a:fld>
            <a:endParaRPr lang="en-GB"/>
          </a:p>
        </p:txBody>
      </p:sp>
      <p:sp>
        <p:nvSpPr>
          <p:cNvPr id="6" name="Footer Placeholder 5">
            <a:extLst>
              <a:ext uri="{FF2B5EF4-FFF2-40B4-BE49-F238E27FC236}">
                <a16:creationId xmlns:a16="http://schemas.microsoft.com/office/drawing/2014/main" id="{16553D23-00A3-8214-E65E-D2A4B8803C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2E4B9C-2E9E-4DF5-C4B0-05C0094C9C72}"/>
              </a:ext>
            </a:extLst>
          </p:cNvPr>
          <p:cNvSpPr>
            <a:spLocks noGrp="1"/>
          </p:cNvSpPr>
          <p:nvPr>
            <p:ph type="sldNum" sz="quarter" idx="12"/>
          </p:nvPr>
        </p:nvSpPr>
        <p:spPr/>
        <p:txBody>
          <a:bodyPr/>
          <a:lstStyle/>
          <a:p>
            <a:fld id="{A8EE9ACE-3DEF-4107-8CE1-EECFEC5E8A46}" type="slidenum">
              <a:rPr lang="en-GB" smtClean="0"/>
              <a:t>‹#›</a:t>
            </a:fld>
            <a:endParaRPr lang="en-GB"/>
          </a:p>
        </p:txBody>
      </p:sp>
    </p:spTree>
    <p:extLst>
      <p:ext uri="{BB962C8B-B14F-4D97-AF65-F5344CB8AC3E}">
        <p14:creationId xmlns:p14="http://schemas.microsoft.com/office/powerpoint/2010/main" val="23122341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52A0B-C75E-F534-39F2-A0BBD525C103}"/>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34F5467B-675E-AE6C-3BC3-CEB2C096C3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5070B64-7670-AC01-211D-7A590764788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D7659670-24C4-2F0F-12DC-FBC4C7BA8CC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10DE7AF-E416-97DB-DF43-C487E330F09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F7023540-B814-E19F-D2DE-C5489292FD7F}"/>
              </a:ext>
            </a:extLst>
          </p:cNvPr>
          <p:cNvSpPr>
            <a:spLocks noGrp="1"/>
          </p:cNvSpPr>
          <p:nvPr>
            <p:ph type="dt" sz="half" idx="10"/>
          </p:nvPr>
        </p:nvSpPr>
        <p:spPr/>
        <p:txBody>
          <a:bodyPr/>
          <a:lstStyle/>
          <a:p>
            <a:fld id="{2ECD76DE-F180-43CC-BF1D-34372D6B1492}" type="datetimeFigureOut">
              <a:rPr lang="en-GB" smtClean="0"/>
              <a:t>07/09/2026</a:t>
            </a:fld>
            <a:endParaRPr lang="en-GB"/>
          </a:p>
        </p:txBody>
      </p:sp>
      <p:sp>
        <p:nvSpPr>
          <p:cNvPr id="8" name="Footer Placeholder 7">
            <a:extLst>
              <a:ext uri="{FF2B5EF4-FFF2-40B4-BE49-F238E27FC236}">
                <a16:creationId xmlns:a16="http://schemas.microsoft.com/office/drawing/2014/main" id="{A9C3BB1E-344D-992F-28BD-9485F068591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D441109-2FE1-3C60-C85B-0E7D3CFB4791}"/>
              </a:ext>
            </a:extLst>
          </p:cNvPr>
          <p:cNvSpPr>
            <a:spLocks noGrp="1"/>
          </p:cNvSpPr>
          <p:nvPr>
            <p:ph type="sldNum" sz="quarter" idx="12"/>
          </p:nvPr>
        </p:nvSpPr>
        <p:spPr/>
        <p:txBody>
          <a:bodyPr/>
          <a:lstStyle/>
          <a:p>
            <a:fld id="{A8EE9ACE-3DEF-4107-8CE1-EECFEC5E8A46}" type="slidenum">
              <a:rPr lang="en-GB" smtClean="0"/>
              <a:t>‹#›</a:t>
            </a:fld>
            <a:endParaRPr lang="en-GB"/>
          </a:p>
        </p:txBody>
      </p:sp>
    </p:spTree>
    <p:extLst>
      <p:ext uri="{BB962C8B-B14F-4D97-AF65-F5344CB8AC3E}">
        <p14:creationId xmlns:p14="http://schemas.microsoft.com/office/powerpoint/2010/main" val="3907071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C0B93-6299-A4AD-65A8-379AB79B9F9D}"/>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6A01048E-9B00-7EE5-CA4B-7A96E8B89667}"/>
              </a:ext>
            </a:extLst>
          </p:cNvPr>
          <p:cNvSpPr>
            <a:spLocks noGrp="1"/>
          </p:cNvSpPr>
          <p:nvPr>
            <p:ph type="dt" sz="half" idx="10"/>
          </p:nvPr>
        </p:nvSpPr>
        <p:spPr/>
        <p:txBody>
          <a:bodyPr/>
          <a:lstStyle/>
          <a:p>
            <a:fld id="{2ECD76DE-F180-43CC-BF1D-34372D6B1492}" type="datetimeFigureOut">
              <a:rPr lang="en-GB" smtClean="0"/>
              <a:t>07/09/2026</a:t>
            </a:fld>
            <a:endParaRPr lang="en-GB"/>
          </a:p>
        </p:txBody>
      </p:sp>
      <p:sp>
        <p:nvSpPr>
          <p:cNvPr id="4" name="Footer Placeholder 3">
            <a:extLst>
              <a:ext uri="{FF2B5EF4-FFF2-40B4-BE49-F238E27FC236}">
                <a16:creationId xmlns:a16="http://schemas.microsoft.com/office/drawing/2014/main" id="{A42A9E02-9372-78FD-3A9A-3F986B4E1A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85546C0-9E79-38EF-BDB7-787DE29A46DF}"/>
              </a:ext>
            </a:extLst>
          </p:cNvPr>
          <p:cNvSpPr>
            <a:spLocks noGrp="1"/>
          </p:cNvSpPr>
          <p:nvPr>
            <p:ph type="sldNum" sz="quarter" idx="12"/>
          </p:nvPr>
        </p:nvSpPr>
        <p:spPr/>
        <p:txBody>
          <a:bodyPr/>
          <a:lstStyle/>
          <a:p>
            <a:fld id="{A8EE9ACE-3DEF-4107-8CE1-EECFEC5E8A46}" type="slidenum">
              <a:rPr lang="en-GB" smtClean="0"/>
              <a:t>‹#›</a:t>
            </a:fld>
            <a:endParaRPr lang="en-GB"/>
          </a:p>
        </p:txBody>
      </p:sp>
    </p:spTree>
    <p:extLst>
      <p:ext uri="{BB962C8B-B14F-4D97-AF65-F5344CB8AC3E}">
        <p14:creationId xmlns:p14="http://schemas.microsoft.com/office/powerpoint/2010/main" val="2088424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26A98DE-816A-3B5D-43F1-0685EFFB6008}"/>
              </a:ext>
            </a:extLst>
          </p:cNvPr>
          <p:cNvSpPr>
            <a:spLocks noGrp="1"/>
          </p:cNvSpPr>
          <p:nvPr>
            <p:ph type="dt" sz="half" idx="10"/>
          </p:nvPr>
        </p:nvSpPr>
        <p:spPr/>
        <p:txBody>
          <a:bodyPr/>
          <a:lstStyle/>
          <a:p>
            <a:fld id="{2ECD76DE-F180-43CC-BF1D-34372D6B1492}" type="datetimeFigureOut">
              <a:rPr lang="en-GB" smtClean="0"/>
              <a:t>07/09/2026</a:t>
            </a:fld>
            <a:endParaRPr lang="en-GB"/>
          </a:p>
        </p:txBody>
      </p:sp>
      <p:sp>
        <p:nvSpPr>
          <p:cNvPr id="3" name="Footer Placeholder 2">
            <a:extLst>
              <a:ext uri="{FF2B5EF4-FFF2-40B4-BE49-F238E27FC236}">
                <a16:creationId xmlns:a16="http://schemas.microsoft.com/office/drawing/2014/main" id="{791F7237-495C-01D7-9326-99A56030866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1511CC7-F19B-2550-8978-6F54E6991EB8}"/>
              </a:ext>
            </a:extLst>
          </p:cNvPr>
          <p:cNvSpPr>
            <a:spLocks noGrp="1"/>
          </p:cNvSpPr>
          <p:nvPr>
            <p:ph type="sldNum" sz="quarter" idx="12"/>
          </p:nvPr>
        </p:nvSpPr>
        <p:spPr/>
        <p:txBody>
          <a:bodyPr/>
          <a:lstStyle/>
          <a:p>
            <a:fld id="{A8EE9ACE-3DEF-4107-8CE1-EECFEC5E8A46}" type="slidenum">
              <a:rPr lang="en-GB" smtClean="0"/>
              <a:t>‹#›</a:t>
            </a:fld>
            <a:endParaRPr lang="en-GB"/>
          </a:p>
        </p:txBody>
      </p:sp>
    </p:spTree>
    <p:extLst>
      <p:ext uri="{BB962C8B-B14F-4D97-AF65-F5344CB8AC3E}">
        <p14:creationId xmlns:p14="http://schemas.microsoft.com/office/powerpoint/2010/main" val="427700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FBBD9-15F8-C203-3BD9-0AE5E0498C6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C19AB7AF-C97D-C573-A5AE-71836B5BB23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3427DEAB-941C-FF9D-2300-B016D96BBE5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6743230-F51F-39F0-7568-E1CFC07E8A4A}"/>
              </a:ext>
            </a:extLst>
          </p:cNvPr>
          <p:cNvSpPr>
            <a:spLocks noGrp="1"/>
          </p:cNvSpPr>
          <p:nvPr>
            <p:ph type="dt" sz="half" idx="10"/>
          </p:nvPr>
        </p:nvSpPr>
        <p:spPr/>
        <p:txBody>
          <a:bodyPr/>
          <a:lstStyle/>
          <a:p>
            <a:fld id="{2ECD76DE-F180-43CC-BF1D-34372D6B1492}" type="datetimeFigureOut">
              <a:rPr lang="en-GB" smtClean="0"/>
              <a:t>07/09/2026</a:t>
            </a:fld>
            <a:endParaRPr lang="en-GB"/>
          </a:p>
        </p:txBody>
      </p:sp>
      <p:sp>
        <p:nvSpPr>
          <p:cNvPr id="6" name="Footer Placeholder 5">
            <a:extLst>
              <a:ext uri="{FF2B5EF4-FFF2-40B4-BE49-F238E27FC236}">
                <a16:creationId xmlns:a16="http://schemas.microsoft.com/office/drawing/2014/main" id="{196B09AB-5F45-7F9F-F646-303C5B6328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B2769F-533B-CF61-20E9-38E9C72BE9B3}"/>
              </a:ext>
            </a:extLst>
          </p:cNvPr>
          <p:cNvSpPr>
            <a:spLocks noGrp="1"/>
          </p:cNvSpPr>
          <p:nvPr>
            <p:ph type="sldNum" sz="quarter" idx="12"/>
          </p:nvPr>
        </p:nvSpPr>
        <p:spPr/>
        <p:txBody>
          <a:bodyPr/>
          <a:lstStyle/>
          <a:p>
            <a:fld id="{A8EE9ACE-3DEF-4107-8CE1-EECFEC5E8A46}" type="slidenum">
              <a:rPr lang="en-GB" smtClean="0"/>
              <a:t>‹#›</a:t>
            </a:fld>
            <a:endParaRPr lang="en-GB"/>
          </a:p>
        </p:txBody>
      </p:sp>
    </p:spTree>
    <p:extLst>
      <p:ext uri="{BB962C8B-B14F-4D97-AF65-F5344CB8AC3E}">
        <p14:creationId xmlns:p14="http://schemas.microsoft.com/office/powerpoint/2010/main" val="2429927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EF552-3268-D406-5F4B-5E04B0AD455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FFA03A4E-47D1-4C6F-C5B1-31907CFB53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522E348-B476-2A1C-E0A3-74D46AFD95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04D342D-3A8E-E5E9-A430-D279828A9E07}"/>
              </a:ext>
            </a:extLst>
          </p:cNvPr>
          <p:cNvSpPr>
            <a:spLocks noGrp="1"/>
          </p:cNvSpPr>
          <p:nvPr>
            <p:ph type="dt" sz="half" idx="10"/>
          </p:nvPr>
        </p:nvSpPr>
        <p:spPr/>
        <p:txBody>
          <a:bodyPr/>
          <a:lstStyle/>
          <a:p>
            <a:fld id="{2ECD76DE-F180-43CC-BF1D-34372D6B1492}" type="datetimeFigureOut">
              <a:rPr lang="en-GB" smtClean="0"/>
              <a:t>07/09/2026</a:t>
            </a:fld>
            <a:endParaRPr lang="en-GB"/>
          </a:p>
        </p:txBody>
      </p:sp>
      <p:sp>
        <p:nvSpPr>
          <p:cNvPr id="6" name="Footer Placeholder 5">
            <a:extLst>
              <a:ext uri="{FF2B5EF4-FFF2-40B4-BE49-F238E27FC236}">
                <a16:creationId xmlns:a16="http://schemas.microsoft.com/office/drawing/2014/main" id="{A2CF979F-3FE4-2F43-65ED-FCAD9C0913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19EBEF-0728-D6D9-9B68-37A9DF5A1ECE}"/>
              </a:ext>
            </a:extLst>
          </p:cNvPr>
          <p:cNvSpPr>
            <a:spLocks noGrp="1"/>
          </p:cNvSpPr>
          <p:nvPr>
            <p:ph type="sldNum" sz="quarter" idx="12"/>
          </p:nvPr>
        </p:nvSpPr>
        <p:spPr/>
        <p:txBody>
          <a:bodyPr/>
          <a:lstStyle/>
          <a:p>
            <a:fld id="{A8EE9ACE-3DEF-4107-8CE1-EECFEC5E8A46}" type="slidenum">
              <a:rPr lang="en-GB" smtClean="0"/>
              <a:t>‹#›</a:t>
            </a:fld>
            <a:endParaRPr lang="en-GB"/>
          </a:p>
        </p:txBody>
      </p:sp>
    </p:spTree>
    <p:extLst>
      <p:ext uri="{BB962C8B-B14F-4D97-AF65-F5344CB8AC3E}">
        <p14:creationId xmlns:p14="http://schemas.microsoft.com/office/powerpoint/2010/main" val="3603919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F56F2-F141-D747-4CDE-6AE0CF784FFC}"/>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2A9A188-8A05-86ED-9341-58B9D22A2F04}"/>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457796-4E23-AFB6-9287-D82293131F1D}"/>
              </a:ext>
            </a:extLst>
          </p:cNvPr>
          <p:cNvSpPr>
            <a:spLocks noGrp="1"/>
          </p:cNvSpPr>
          <p:nvPr>
            <p:ph type="dt" sz="half" idx="10"/>
          </p:nvPr>
        </p:nvSpPr>
        <p:spPr/>
        <p:txBody>
          <a:bodyPr/>
          <a:lstStyle/>
          <a:p>
            <a:fld id="{2ECD76DE-F180-43CC-BF1D-34372D6B1492}" type="datetimeFigureOut">
              <a:rPr lang="en-GB" smtClean="0"/>
              <a:t>07/09/2026</a:t>
            </a:fld>
            <a:endParaRPr lang="en-GB"/>
          </a:p>
        </p:txBody>
      </p:sp>
      <p:sp>
        <p:nvSpPr>
          <p:cNvPr id="5" name="Footer Placeholder 4">
            <a:extLst>
              <a:ext uri="{FF2B5EF4-FFF2-40B4-BE49-F238E27FC236}">
                <a16:creationId xmlns:a16="http://schemas.microsoft.com/office/drawing/2014/main" id="{C3CD747E-6A8C-F01F-CE9D-EF8ADB06DD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F83E3D-3BC3-E92F-3465-5D3FBD061E50}"/>
              </a:ext>
            </a:extLst>
          </p:cNvPr>
          <p:cNvSpPr>
            <a:spLocks noGrp="1"/>
          </p:cNvSpPr>
          <p:nvPr>
            <p:ph type="sldNum" sz="quarter" idx="12"/>
          </p:nvPr>
        </p:nvSpPr>
        <p:spPr/>
        <p:txBody>
          <a:bodyPr/>
          <a:lstStyle/>
          <a:p>
            <a:fld id="{A8EE9ACE-3DEF-4107-8CE1-EECFEC5E8A46}" type="slidenum">
              <a:rPr lang="en-GB" smtClean="0"/>
              <a:t>‹#›</a:t>
            </a:fld>
            <a:endParaRPr lang="en-GB"/>
          </a:p>
        </p:txBody>
      </p:sp>
    </p:spTree>
    <p:extLst>
      <p:ext uri="{BB962C8B-B14F-4D97-AF65-F5344CB8AC3E}">
        <p14:creationId xmlns:p14="http://schemas.microsoft.com/office/powerpoint/2010/main" val="3685112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1D3B06-6D12-50D9-E087-90CF2A4ED732}"/>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5A184BFB-BDE1-A316-E24E-1389827E85A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E5494BB-DE45-942B-E090-BA0450D81B58}"/>
              </a:ext>
            </a:extLst>
          </p:cNvPr>
          <p:cNvSpPr>
            <a:spLocks noGrp="1"/>
          </p:cNvSpPr>
          <p:nvPr>
            <p:ph type="dt" sz="half" idx="10"/>
          </p:nvPr>
        </p:nvSpPr>
        <p:spPr/>
        <p:txBody>
          <a:bodyPr/>
          <a:lstStyle/>
          <a:p>
            <a:fld id="{2ECD76DE-F180-43CC-BF1D-34372D6B1492}" type="datetimeFigureOut">
              <a:rPr lang="en-GB" smtClean="0"/>
              <a:t>07/09/2026</a:t>
            </a:fld>
            <a:endParaRPr lang="en-GB"/>
          </a:p>
        </p:txBody>
      </p:sp>
      <p:sp>
        <p:nvSpPr>
          <p:cNvPr id="5" name="Footer Placeholder 4">
            <a:extLst>
              <a:ext uri="{FF2B5EF4-FFF2-40B4-BE49-F238E27FC236}">
                <a16:creationId xmlns:a16="http://schemas.microsoft.com/office/drawing/2014/main" id="{BE4FDB23-B3F1-9D1C-8ED8-E1B304CA99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47252E-2327-3BC2-4A9D-C4FC03FED2A0}"/>
              </a:ext>
            </a:extLst>
          </p:cNvPr>
          <p:cNvSpPr>
            <a:spLocks noGrp="1"/>
          </p:cNvSpPr>
          <p:nvPr>
            <p:ph type="sldNum" sz="quarter" idx="12"/>
          </p:nvPr>
        </p:nvSpPr>
        <p:spPr/>
        <p:txBody>
          <a:bodyPr/>
          <a:lstStyle/>
          <a:p>
            <a:fld id="{A8EE9ACE-3DEF-4107-8CE1-EECFEC5E8A46}" type="slidenum">
              <a:rPr lang="en-GB" smtClean="0"/>
              <a:t>‹#›</a:t>
            </a:fld>
            <a:endParaRPr lang="en-GB"/>
          </a:p>
        </p:txBody>
      </p:sp>
    </p:spTree>
    <p:extLst>
      <p:ext uri="{BB962C8B-B14F-4D97-AF65-F5344CB8AC3E}">
        <p14:creationId xmlns:p14="http://schemas.microsoft.com/office/powerpoint/2010/main" val="1042561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D6622-004A-419F-A2F8-423D457B0D1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509A64-53B5-4E17-979B-0E053CE5D0D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604A86F-8874-4C6A-9604-50A85A3AE5AB}"/>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F2069B4F-1A10-48C4-A1E0-A41A5E651F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833AA4-F9CC-4C8E-A52D-5EEE6CFB1B73}"/>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4274276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6D1FB1-A943-47DE-BA62-897EE3C2EF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A29977-9225-4181-91B6-EF4B065CFA5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7A71B0-4F0D-45B2-97AE-B8687DDF74B2}"/>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F6CC620C-9BA5-4847-8D32-85E70017A50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614B32-009A-4BD0-9094-E9D3B3BD0D3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7846724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75FF1-1E59-46A5-9197-6F853537B4A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86D43D-9945-4BD3-A390-C0C27279EF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AE0F46B-3976-4CC1-9EF4-041877A9B2E1}"/>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A7C3C412-D8EF-499C-B813-235861038C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3C68AD-88A4-4C66-BB86-8EAF07BA06F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9572831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EBFD83-94B0-4321-9CD1-F34280266B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0447BA-ECA2-404E-9B45-8192D08C4D2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3F8D44D-33CF-43AE-A36A-52E96A5B6C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8DC163-1B97-40B9-B84D-BC3B52BE2D4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4EEC3ADB-A1A8-4E56-9E6E-F32DCBB222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493239-6564-4DC2-8D7F-9E69A008040A}"/>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7979704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DF67E-6C4E-4C76-B53C-FC21FBBBC58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061C6-F540-4AF7-BAE6-5613B1521A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619F580-B918-4EC0-A41E-47445577AB8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2FEACC-5DEB-417F-B7C7-F3DB0129898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18A6AD7-CA84-4742-B210-9907472C2F6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DDE2EC3-93B9-4DA9-83E3-890502257768}"/>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8" name="Footer Placeholder 7">
            <a:extLst>
              <a:ext uri="{FF2B5EF4-FFF2-40B4-BE49-F238E27FC236}">
                <a16:creationId xmlns:a16="http://schemas.microsoft.com/office/drawing/2014/main" id="{3A244368-EF85-4ADB-9798-CB3B321E243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F2E3D425-F731-49FA-B2E5-3443037A09BC}"/>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6068789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92E55-0B0C-4C50-A6C5-3238131900D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99ED57C-5986-4BD3-96D9-D0FB5B5DBD11}"/>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4" name="Footer Placeholder 3">
            <a:extLst>
              <a:ext uri="{FF2B5EF4-FFF2-40B4-BE49-F238E27FC236}">
                <a16:creationId xmlns:a16="http://schemas.microsoft.com/office/drawing/2014/main" id="{A6F5E997-4758-4EFA-8DC7-D8AAA38C5D7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61C5B49-7DF8-441E-A077-DCEC980F4A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6209018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3F8EFD-0AF6-4E48-B0F5-4EF37614841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3" name="Footer Placeholder 2">
            <a:extLst>
              <a:ext uri="{FF2B5EF4-FFF2-40B4-BE49-F238E27FC236}">
                <a16:creationId xmlns:a16="http://schemas.microsoft.com/office/drawing/2014/main" id="{05ED89EB-787C-45D6-8F73-11BD1EE7590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587AC2-9F3D-4C0A-A911-7AA103B2CBF0}"/>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0199718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B68EE-6C42-4EBA-8630-DBFB61B4FC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94D1D18-1C95-452E-8661-196DBDA3FC0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27D31E8-5EFF-4A03-B1F4-DE392224D5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7D4B362-C458-4414-A8B7-0B90CDEDF9E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67AD5862-8A95-4509-93EA-0B5BE748F8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B52D44-4C18-4830-9B51-BD90EF6DD616}"/>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11444758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F65EC-D79A-4AAD-A7D7-68DE45E6CD8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7898601-4F34-45C5-9313-B571C6D5EA7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869FC31-98B7-4C2F-9F62-3BD3A635F7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4568179-B0A7-4306-BA96-3F2E907A1807}"/>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6" name="Footer Placeholder 5">
            <a:extLst>
              <a:ext uri="{FF2B5EF4-FFF2-40B4-BE49-F238E27FC236}">
                <a16:creationId xmlns:a16="http://schemas.microsoft.com/office/drawing/2014/main" id="{8C5031C2-D76D-4088-A29B-BF2959089F0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1FC2A1-BDA4-4084-BF8B-5166700E222E}"/>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3961264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8A042-1151-48C2-8FCD-06B278C5B2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35B9070-700F-4738-BE83-523C9E87286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89EF2B-6B52-4544-A88C-30CE9106099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1C87DED2-971D-4249-941C-F8321B1B299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BCF9CC-E000-4957-9172-E189B45B0869}"/>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4391278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646ABC-37DD-4E2C-9162-820F2054E48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DD14561-4058-40EE-B479-13E558E71E5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FA9CA09-C77E-4CE1-97E1-4B7D6C12220C}"/>
              </a:ext>
            </a:extLst>
          </p:cNvPr>
          <p:cNvSpPr>
            <a:spLocks noGrp="1"/>
          </p:cNvSpPr>
          <p:nvPr>
            <p:ph type="dt" sz="half" idx="10"/>
          </p:nvPr>
        </p:nvSpPr>
        <p:spPr/>
        <p:txBody>
          <a:body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60604DFD-EAD3-4F79-B84D-35526B080E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2F3940-E14B-4E98-BF20-30DC20E96941}"/>
              </a:ext>
            </a:extLst>
          </p:cNvPr>
          <p:cNvSpPr>
            <a:spLocks noGrp="1"/>
          </p:cNvSpPr>
          <p:nvPr>
            <p:ph type="sldNum" sz="quarter" idx="12"/>
          </p:nvPr>
        </p:nvSpPr>
        <p:spPr/>
        <p:txBody>
          <a:bodyPr/>
          <a:lstStyle/>
          <a:p>
            <a:fld id="{8DD76871-13B8-45D2-A82D-A2B7A3D51B86}" type="slidenum">
              <a:rPr lang="en-GB" smtClean="0"/>
              <a:t>‹#›</a:t>
            </a:fld>
            <a:endParaRPr lang="en-GB"/>
          </a:p>
        </p:txBody>
      </p:sp>
    </p:spTree>
    <p:extLst>
      <p:ext uri="{BB962C8B-B14F-4D97-AF65-F5344CB8AC3E}">
        <p14:creationId xmlns:p14="http://schemas.microsoft.com/office/powerpoint/2010/main" val="21094531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2381A73-C832-096D-0DC3-E5A825A829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0CA5159B-483C-6FC7-7007-78DF13D83DF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C1BCF11-52BC-100D-FB7D-69ABCD31E8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ECD76DE-F180-43CC-BF1D-34372D6B1492}" type="datetimeFigureOut">
              <a:rPr lang="en-GB" smtClean="0"/>
              <a:t>07/09/2026</a:t>
            </a:fld>
            <a:endParaRPr lang="en-GB"/>
          </a:p>
        </p:txBody>
      </p:sp>
      <p:sp>
        <p:nvSpPr>
          <p:cNvPr id="5" name="Footer Placeholder 4">
            <a:extLst>
              <a:ext uri="{FF2B5EF4-FFF2-40B4-BE49-F238E27FC236}">
                <a16:creationId xmlns:a16="http://schemas.microsoft.com/office/drawing/2014/main" id="{8F66A9A1-E65F-9E0B-DEF8-55DE71B604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E842662-5F43-AC2A-862C-EDFAD93269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8EE9ACE-3DEF-4107-8CE1-EECFEC5E8A46}" type="slidenum">
              <a:rPr lang="en-GB" smtClean="0"/>
              <a:t>‹#›</a:t>
            </a:fld>
            <a:endParaRPr lang="en-GB"/>
          </a:p>
        </p:txBody>
      </p:sp>
    </p:spTree>
    <p:extLst>
      <p:ext uri="{BB962C8B-B14F-4D97-AF65-F5344CB8AC3E}">
        <p14:creationId xmlns:p14="http://schemas.microsoft.com/office/powerpoint/2010/main" val="2566036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91BF6A7-CBD2-4BB0-97D2-64E8A5BDBA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A37B76-EA14-471E-BF6A-38C9A2A8DD6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01539C-404D-4BC9-A53C-AAF8750BDE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DB96FE-B1E8-480C-984F-95462ECBD2E2}" type="datetimeFigureOut">
              <a:rPr lang="en-GB" smtClean="0"/>
              <a:t>07/09/2026</a:t>
            </a:fld>
            <a:endParaRPr lang="en-GB"/>
          </a:p>
        </p:txBody>
      </p:sp>
      <p:sp>
        <p:nvSpPr>
          <p:cNvPr id="5" name="Footer Placeholder 4">
            <a:extLst>
              <a:ext uri="{FF2B5EF4-FFF2-40B4-BE49-F238E27FC236}">
                <a16:creationId xmlns:a16="http://schemas.microsoft.com/office/drawing/2014/main" id="{EC8CAACB-28FB-47DC-8136-41DA892D3F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D753622-36E5-4BE3-A0F2-B785BE9280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D76871-13B8-45D2-A82D-A2B7A3D51B86}" type="slidenum">
              <a:rPr lang="en-GB" smtClean="0"/>
              <a:t>‹#›</a:t>
            </a:fld>
            <a:endParaRPr lang="en-GB"/>
          </a:p>
        </p:txBody>
      </p:sp>
    </p:spTree>
    <p:extLst>
      <p:ext uri="{BB962C8B-B14F-4D97-AF65-F5344CB8AC3E}">
        <p14:creationId xmlns:p14="http://schemas.microsoft.com/office/powerpoint/2010/main" val="22379260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36">
            <a:extLst>
              <a:ext uri="{FF2B5EF4-FFF2-40B4-BE49-F238E27FC236}">
                <a16:creationId xmlns:a16="http://schemas.microsoft.com/office/drawing/2014/main" id="{DF3413EC-E251-7C43-56B9-C34C11F90E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460" y="3102669"/>
            <a:ext cx="4146408" cy="187654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6" name="Picture 21">
            <a:extLst>
              <a:ext uri="{FF2B5EF4-FFF2-40B4-BE49-F238E27FC236}">
                <a16:creationId xmlns:a16="http://schemas.microsoft.com/office/drawing/2014/main" id="{A4133392-7C04-43B5-9A47-4BE17D5B42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43853" y="4920603"/>
            <a:ext cx="1916686" cy="172931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3" name="Picture 21">
            <a:extLst>
              <a:ext uri="{FF2B5EF4-FFF2-40B4-BE49-F238E27FC236}">
                <a16:creationId xmlns:a16="http://schemas.microsoft.com/office/drawing/2014/main" id="{A9CAA32F-C54A-4777-87DC-CB3EFC1004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2069" y="5009900"/>
            <a:ext cx="2389423"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2" name="Picture 21">
            <a:extLst>
              <a:ext uri="{FF2B5EF4-FFF2-40B4-BE49-F238E27FC236}">
                <a16:creationId xmlns:a16="http://schemas.microsoft.com/office/drawing/2014/main" id="{A7E87FE0-1E93-4CE1-876B-FEA8C58093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892" y="5001750"/>
            <a:ext cx="2690303" cy="177044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0" name="Picture 21">
            <a:extLst>
              <a:ext uri="{FF2B5EF4-FFF2-40B4-BE49-F238E27FC236}">
                <a16:creationId xmlns:a16="http://schemas.microsoft.com/office/drawing/2014/main" id="{A16FF540-4E99-491A-A178-8D730FB14D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83131" y="4930230"/>
            <a:ext cx="2640401" cy="175412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51" name="Picture 21">
            <a:extLst>
              <a:ext uri="{FF2B5EF4-FFF2-40B4-BE49-F238E27FC236}">
                <a16:creationId xmlns:a16="http://schemas.microsoft.com/office/drawing/2014/main" id="{AC00CEF4-4EE4-4586-9C26-72BF0CE193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2606" y="2933233"/>
            <a:ext cx="3648195" cy="200094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9" name="Picture 36">
            <a:extLst>
              <a:ext uri="{FF2B5EF4-FFF2-40B4-BE49-F238E27FC236}">
                <a16:creationId xmlns:a16="http://schemas.microsoft.com/office/drawing/2014/main" id="{0FD46ABA-1D22-429C-A8A0-A5DA02EB6A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33299" y="1253510"/>
            <a:ext cx="3913916" cy="193952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7" name="Picture 36">
            <a:extLst>
              <a:ext uri="{FF2B5EF4-FFF2-40B4-BE49-F238E27FC236}">
                <a16:creationId xmlns:a16="http://schemas.microsoft.com/office/drawing/2014/main" id="{531F07E7-0CC8-4C26-B530-93481504C8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5945" y="1233868"/>
            <a:ext cx="3930668" cy="165914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48" name="Picture 36">
            <a:extLst>
              <a:ext uri="{FF2B5EF4-FFF2-40B4-BE49-F238E27FC236}">
                <a16:creationId xmlns:a16="http://schemas.microsoft.com/office/drawing/2014/main" id="{92EAB53E-1D48-40AB-8D57-12B2D1D191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5" y="1153652"/>
            <a:ext cx="3961356" cy="190838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4" name="Rectangle: Diagonal Corners Rounded 7">
            <a:extLst>
              <a:ext uri="{FF2B5EF4-FFF2-40B4-BE49-F238E27FC236}">
                <a16:creationId xmlns:a16="http://schemas.microsoft.com/office/drawing/2014/main" id="{2F07C192-F61B-48A5-B498-D59AC866F121}"/>
              </a:ext>
            </a:extLst>
          </p:cNvPr>
          <p:cNvSpPr>
            <a:spLocks/>
          </p:cNvSpPr>
          <p:nvPr/>
        </p:nvSpPr>
        <p:spPr bwMode="auto">
          <a:xfrm>
            <a:off x="8066613" y="3283811"/>
            <a:ext cx="3902742" cy="1555294"/>
          </a:xfrm>
          <a:custGeom>
            <a:avLst/>
            <a:gdLst>
              <a:gd name="T0" fmla="*/ 237706 w 4130675"/>
              <a:gd name="T1" fmla="*/ 0 h 1426210"/>
              <a:gd name="T2" fmla="*/ 4130675 w 4130675"/>
              <a:gd name="T3" fmla="*/ 0 h 1426210"/>
              <a:gd name="T4" fmla="*/ 4130675 w 4130675"/>
              <a:gd name="T5" fmla="*/ 0 h 1426210"/>
              <a:gd name="T6" fmla="*/ 4130675 w 4130675"/>
              <a:gd name="T7" fmla="*/ 1188504 h 1426210"/>
              <a:gd name="T8" fmla="*/ 3892969 w 4130675"/>
              <a:gd name="T9" fmla="*/ 1426210 h 1426210"/>
              <a:gd name="T10" fmla="*/ 0 w 4130675"/>
              <a:gd name="T11" fmla="*/ 1426210 h 1426210"/>
              <a:gd name="T12" fmla="*/ 0 w 4130675"/>
              <a:gd name="T13" fmla="*/ 1426210 h 1426210"/>
              <a:gd name="T14" fmla="*/ 0 w 4130675"/>
              <a:gd name="T15" fmla="*/ 237706 h 1426210"/>
              <a:gd name="T16" fmla="*/ 237706 w 4130675"/>
              <a:gd name="T17" fmla="*/ 0 h 14262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130675"/>
              <a:gd name="T28" fmla="*/ 0 h 1426210"/>
              <a:gd name="T29" fmla="*/ 4130675 w 4130675"/>
              <a:gd name="T30" fmla="*/ 1426210 h 14262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130675" h="1426210">
                <a:moveTo>
                  <a:pt x="237706" y="0"/>
                </a:moveTo>
                <a:lnTo>
                  <a:pt x="4130675" y="0"/>
                </a:lnTo>
                <a:lnTo>
                  <a:pt x="4130675" y="1188504"/>
                </a:lnTo>
                <a:cubicBezTo>
                  <a:pt x="4130675" y="1319785"/>
                  <a:pt x="4024250" y="1426210"/>
                  <a:pt x="3892969" y="1426210"/>
                </a:cubicBezTo>
                <a:lnTo>
                  <a:pt x="0" y="1426210"/>
                </a:lnTo>
                <a:lnTo>
                  <a:pt x="0" y="237706"/>
                </a:lnTo>
                <a:cubicBezTo>
                  <a:pt x="0" y="106425"/>
                  <a:pt x="106425" y="0"/>
                  <a:pt x="237706" y="0"/>
                </a:cubicBezTo>
                <a:close/>
              </a:path>
            </a:pathLst>
          </a:custGeom>
          <a:noFill/>
          <a:ln w="76200">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ctr" anchorCtr="0" compatLnSpc="1">
            <a:prstTxWarp prst="textNoShape">
              <a:avLst/>
            </a:prstTxWarp>
          </a:bodyPr>
          <a:lstStyle/>
          <a:p>
            <a:endParaRPr lang="en-GB">
              <a:latin typeface="Sassoon Infant Std" panose="020B0503020103030203" pitchFamily="34" charset="0"/>
            </a:endParaRPr>
          </a:p>
        </p:txBody>
      </p:sp>
      <p:pic>
        <p:nvPicPr>
          <p:cNvPr id="2088" name="Picture 40">
            <a:extLst>
              <a:ext uri="{FF2B5EF4-FFF2-40B4-BE49-F238E27FC236}">
                <a16:creationId xmlns:a16="http://schemas.microsoft.com/office/drawing/2014/main" id="{36E6F768-4DA3-4270-8DA0-B0E853B380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5815" y="39154"/>
            <a:ext cx="1413585" cy="1069230"/>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5" name="Rectangle: Diagonal Corners Rounded 8">
            <a:extLst>
              <a:ext uri="{FF2B5EF4-FFF2-40B4-BE49-F238E27FC236}">
                <a16:creationId xmlns:a16="http://schemas.microsoft.com/office/drawing/2014/main" id="{49A10505-0F8F-4E4D-A32D-3E3D330D0115}"/>
              </a:ext>
            </a:extLst>
          </p:cNvPr>
          <p:cNvSpPr>
            <a:spLocks/>
          </p:cNvSpPr>
          <p:nvPr/>
        </p:nvSpPr>
        <p:spPr bwMode="auto">
          <a:xfrm>
            <a:off x="2206735" y="1166532"/>
            <a:ext cx="1874628"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ENGLISH</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7" name="AutoShape 35">
            <a:extLst>
              <a:ext uri="{FF2B5EF4-FFF2-40B4-BE49-F238E27FC236}">
                <a16:creationId xmlns:a16="http://schemas.microsoft.com/office/drawing/2014/main" id="{EA122CF7-CDA3-4BDF-9910-76E5C04F5C5E}"/>
              </a:ext>
            </a:extLst>
          </p:cNvPr>
          <p:cNvSpPr>
            <a:spLocks/>
          </p:cNvSpPr>
          <p:nvPr/>
        </p:nvSpPr>
        <p:spPr bwMode="auto">
          <a:xfrm>
            <a:off x="6146704" y="1264044"/>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MATHS</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8" name="AutoShape 33">
            <a:extLst>
              <a:ext uri="{FF2B5EF4-FFF2-40B4-BE49-F238E27FC236}">
                <a16:creationId xmlns:a16="http://schemas.microsoft.com/office/drawing/2014/main" id="{A1A293B4-8C27-49E0-B7FB-72E884F5FB23}"/>
              </a:ext>
            </a:extLst>
          </p:cNvPr>
          <p:cNvSpPr>
            <a:spLocks/>
          </p:cNvSpPr>
          <p:nvPr/>
        </p:nvSpPr>
        <p:spPr bwMode="auto">
          <a:xfrm>
            <a:off x="10143853" y="1275320"/>
            <a:ext cx="1874629" cy="217638"/>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HISTORY</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9" name="AutoShape 32">
            <a:extLst>
              <a:ext uri="{FF2B5EF4-FFF2-40B4-BE49-F238E27FC236}">
                <a16:creationId xmlns:a16="http://schemas.microsoft.com/office/drawing/2014/main" id="{5ECC1EBA-A484-4F02-BC4B-BFE51F6BE130}"/>
              </a:ext>
            </a:extLst>
          </p:cNvPr>
          <p:cNvSpPr>
            <a:spLocks/>
          </p:cNvSpPr>
          <p:nvPr/>
        </p:nvSpPr>
        <p:spPr bwMode="auto">
          <a:xfrm>
            <a:off x="3204644" y="3126818"/>
            <a:ext cx="966142"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SCIE</a:t>
            </a:r>
            <a:r>
              <a:rPr lang="en-GB" altLang="en-US" sz="1000" dirty="0">
                <a:solidFill>
                  <a:srgbClr val="FFFFFF"/>
                </a:solidFill>
                <a:latin typeface="Sassoon Infant Std" panose="020B0503020103030203" pitchFamily="34" charset="0"/>
              </a:rPr>
              <a:t>N</a:t>
            </a:r>
            <a:r>
              <a:rPr kumimoji="0" lang="en-GB" altLang="en-US" sz="1000" b="0" i="0" u="none" strike="noStrike" cap="none" normalizeH="0" baseline="0" dirty="0">
                <a:ln>
                  <a:noFill/>
                </a:ln>
                <a:solidFill>
                  <a:srgbClr val="FFFFFF"/>
                </a:solidFill>
                <a:effectLst/>
                <a:latin typeface="Sassoon Infant Std" panose="020B0503020103030203" pitchFamily="34" charset="0"/>
              </a:rPr>
              <a:t>CE</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10" name="AutoShape 26">
            <a:extLst>
              <a:ext uri="{FF2B5EF4-FFF2-40B4-BE49-F238E27FC236}">
                <a16:creationId xmlns:a16="http://schemas.microsoft.com/office/drawing/2014/main" id="{D52D7E20-E7E9-48C6-8A9F-C95FD6B0979D}"/>
              </a:ext>
            </a:extLst>
          </p:cNvPr>
          <p:cNvSpPr>
            <a:spLocks/>
          </p:cNvSpPr>
          <p:nvPr/>
        </p:nvSpPr>
        <p:spPr bwMode="auto">
          <a:xfrm>
            <a:off x="1362202" y="5021079"/>
            <a:ext cx="139243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KEY DATES</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11" name="AutoShape 25">
            <a:extLst>
              <a:ext uri="{FF2B5EF4-FFF2-40B4-BE49-F238E27FC236}">
                <a16:creationId xmlns:a16="http://schemas.microsoft.com/office/drawing/2014/main" id="{65BD37FB-87AE-421C-B732-F08D3DD86232}"/>
              </a:ext>
            </a:extLst>
          </p:cNvPr>
          <p:cNvSpPr>
            <a:spLocks/>
          </p:cNvSpPr>
          <p:nvPr/>
        </p:nvSpPr>
        <p:spPr bwMode="auto">
          <a:xfrm>
            <a:off x="3925102" y="5019637"/>
            <a:ext cx="124043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MUSIC</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14" name="AutoShape 22">
            <a:extLst>
              <a:ext uri="{FF2B5EF4-FFF2-40B4-BE49-F238E27FC236}">
                <a16:creationId xmlns:a16="http://schemas.microsoft.com/office/drawing/2014/main" id="{46003040-6C47-4D65-9865-1E57AF52A8C0}"/>
              </a:ext>
            </a:extLst>
          </p:cNvPr>
          <p:cNvSpPr>
            <a:spLocks/>
          </p:cNvSpPr>
          <p:nvPr/>
        </p:nvSpPr>
        <p:spPr bwMode="auto">
          <a:xfrm>
            <a:off x="10464525" y="4966623"/>
            <a:ext cx="1567140" cy="154814"/>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SCHOOL RULE</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15" name="Text Box 19">
            <a:extLst>
              <a:ext uri="{FF2B5EF4-FFF2-40B4-BE49-F238E27FC236}">
                <a16:creationId xmlns:a16="http://schemas.microsoft.com/office/drawing/2014/main" id="{0B9F44D3-158C-4C87-B17C-1D437DE93920}"/>
              </a:ext>
            </a:extLst>
          </p:cNvPr>
          <p:cNvSpPr txBox="1">
            <a:spLocks noChangeArrowheads="1"/>
          </p:cNvSpPr>
          <p:nvPr/>
        </p:nvSpPr>
        <p:spPr bwMode="auto">
          <a:xfrm>
            <a:off x="10249768" y="5167457"/>
            <a:ext cx="1881616" cy="6529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Sassoon Infant Std" panose="020B0503020103030203" pitchFamily="34" charset="0"/>
              </a:rPr>
              <a:t>Be Kind</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GB" altLang="en-US" sz="400" b="1" i="0" u="none" strike="noStrike" cap="none" normalizeH="0" baseline="0" dirty="0">
              <a:ln>
                <a:noFill/>
              </a:ln>
              <a:solidFill>
                <a:srgbClr val="000000"/>
              </a:solidFill>
              <a:effectLst/>
              <a:latin typeface="Sassoon Infant Std" panose="020B0503020103030203" pitchFamily="34" charset="0"/>
            </a:endParaRP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Sassoon Infant Std" panose="020B0503020103030203" pitchFamily="34" charset="0"/>
              </a:rPr>
              <a:t>K – Kindness</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Sassoon Infant Std" panose="020B0503020103030203" pitchFamily="34" charset="0"/>
              </a:rPr>
              <a:t>I – Integrity</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Sassoon Infant Std" panose="020B0503020103030203" pitchFamily="34" charset="0"/>
              </a:rPr>
              <a:t>N – Never Giving Up</a:t>
            </a:r>
          </a:p>
          <a:p>
            <a:pPr marL="0" marR="0" lvl="0" indent="0"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rgbClr val="000000"/>
                </a:solidFill>
                <a:effectLst/>
                <a:latin typeface="Sassoon Infant Std" panose="020B0503020103030203" pitchFamily="34" charset="0"/>
              </a:rPr>
              <a:t>D - Diligence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200" b="1" i="0" u="none" strike="noStrike" cap="none" normalizeH="0" baseline="0" dirty="0">
              <a:ln>
                <a:noFill/>
              </a:ln>
              <a:solidFill>
                <a:srgbClr val="000000"/>
              </a:solidFill>
              <a:effectLst/>
              <a:latin typeface="Sassoon Infant Std" panose="020B0503020103030203" pitchFamily="34" charset="0"/>
            </a:endParaRPr>
          </a:p>
        </p:txBody>
      </p:sp>
      <p:sp>
        <p:nvSpPr>
          <p:cNvPr id="17" name="Text Box 17">
            <a:extLst>
              <a:ext uri="{FF2B5EF4-FFF2-40B4-BE49-F238E27FC236}">
                <a16:creationId xmlns:a16="http://schemas.microsoft.com/office/drawing/2014/main" id="{E80678C9-C8D1-4AAA-A829-7CF6ABCDC5B3}"/>
              </a:ext>
            </a:extLst>
          </p:cNvPr>
          <p:cNvSpPr txBox="1">
            <a:spLocks noChangeArrowheads="1"/>
          </p:cNvSpPr>
          <p:nvPr/>
        </p:nvSpPr>
        <p:spPr bwMode="auto">
          <a:xfrm>
            <a:off x="285320" y="2223274"/>
            <a:ext cx="4276877"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Sassoon Infant Std" panose="020B0503020103030203" pitchFamily="34" charset="0"/>
            </a:endParaRPr>
          </a:p>
        </p:txBody>
      </p:sp>
      <p:sp>
        <p:nvSpPr>
          <p:cNvPr id="18" name="AutoShape 16">
            <a:extLst>
              <a:ext uri="{FF2B5EF4-FFF2-40B4-BE49-F238E27FC236}">
                <a16:creationId xmlns:a16="http://schemas.microsoft.com/office/drawing/2014/main" id="{93617591-A5C3-4B5F-9218-E2F7B515EB79}"/>
              </a:ext>
            </a:extLst>
          </p:cNvPr>
          <p:cNvSpPr>
            <a:spLocks/>
          </p:cNvSpPr>
          <p:nvPr/>
        </p:nvSpPr>
        <p:spPr bwMode="auto">
          <a:xfrm>
            <a:off x="9111382" y="4976376"/>
            <a:ext cx="966140"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ART/DT</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19" name="AutoShape 15">
            <a:extLst>
              <a:ext uri="{FF2B5EF4-FFF2-40B4-BE49-F238E27FC236}">
                <a16:creationId xmlns:a16="http://schemas.microsoft.com/office/drawing/2014/main" id="{A471E5A6-5EAE-4DB9-84B6-3CF40641AFAD}"/>
              </a:ext>
            </a:extLst>
          </p:cNvPr>
          <p:cNvSpPr>
            <a:spLocks/>
          </p:cNvSpPr>
          <p:nvPr/>
        </p:nvSpPr>
        <p:spPr bwMode="auto">
          <a:xfrm>
            <a:off x="10076366" y="3272583"/>
            <a:ext cx="1892099" cy="178673"/>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lang="en-GB" altLang="en-US" sz="1300" dirty="0">
                <a:solidFill>
                  <a:srgbClr val="FFFFFF"/>
                </a:solidFill>
                <a:latin typeface="Sassoon Infant Std" panose="020B0503020103030203" pitchFamily="34" charset="0"/>
              </a:rPr>
              <a:t>RE</a:t>
            </a:r>
            <a:endParaRPr kumimoji="0" lang="en-GB" altLang="en-US" sz="1300" b="0" i="0" u="none" strike="noStrike" cap="none" normalizeH="0" baseline="0" dirty="0">
              <a:ln>
                <a:noFill/>
              </a:ln>
              <a:solidFill>
                <a:schemeClr val="tx1"/>
              </a:solidFill>
              <a:effectLst/>
              <a:latin typeface="Sassoon Infant Std" panose="020B0503020103030203" pitchFamily="34" charset="0"/>
            </a:endParaRPr>
          </a:p>
        </p:txBody>
      </p:sp>
      <p:sp>
        <p:nvSpPr>
          <p:cNvPr id="20" name="AutoShape 14">
            <a:extLst>
              <a:ext uri="{FF2B5EF4-FFF2-40B4-BE49-F238E27FC236}">
                <a16:creationId xmlns:a16="http://schemas.microsoft.com/office/drawing/2014/main" id="{337BBC51-CF17-4761-B162-F59A53F579B5}"/>
              </a:ext>
            </a:extLst>
          </p:cNvPr>
          <p:cNvSpPr>
            <a:spLocks/>
          </p:cNvSpPr>
          <p:nvPr/>
        </p:nvSpPr>
        <p:spPr bwMode="auto">
          <a:xfrm>
            <a:off x="6751063" y="2925247"/>
            <a:ext cx="1217722" cy="176129"/>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COMPUTING</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21" name="Text Box 13">
            <a:extLst>
              <a:ext uri="{FF2B5EF4-FFF2-40B4-BE49-F238E27FC236}">
                <a16:creationId xmlns:a16="http://schemas.microsoft.com/office/drawing/2014/main" id="{34AAA400-7278-4540-82D1-AE90F2BAC2E4}"/>
              </a:ext>
            </a:extLst>
          </p:cNvPr>
          <p:cNvSpPr txBox="1">
            <a:spLocks noChangeArrowheads="1"/>
          </p:cNvSpPr>
          <p:nvPr/>
        </p:nvSpPr>
        <p:spPr bwMode="auto">
          <a:xfrm>
            <a:off x="214601" y="5229551"/>
            <a:ext cx="2480960" cy="141095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endParaRPr lang="en-GB" altLang="en-US" sz="600" dirty="0">
              <a:latin typeface="Sassoon Infant Std" panose="020B0503020103030203" pitchFamily="34" charset="0"/>
            </a:endParaRPr>
          </a:p>
        </p:txBody>
      </p:sp>
      <p:sp>
        <p:nvSpPr>
          <p:cNvPr id="22" name="Rectangle: Diagonal Corners Rounded 1">
            <a:extLst>
              <a:ext uri="{FF2B5EF4-FFF2-40B4-BE49-F238E27FC236}">
                <a16:creationId xmlns:a16="http://schemas.microsoft.com/office/drawing/2014/main" id="{D805ABEF-0A28-4085-B266-B9304A972D50}"/>
              </a:ext>
            </a:extLst>
          </p:cNvPr>
          <p:cNvSpPr>
            <a:spLocks/>
          </p:cNvSpPr>
          <p:nvPr/>
        </p:nvSpPr>
        <p:spPr bwMode="auto">
          <a:xfrm>
            <a:off x="319089" y="179389"/>
            <a:ext cx="3658408" cy="908694"/>
          </a:xfrm>
          <a:custGeom>
            <a:avLst/>
            <a:gdLst>
              <a:gd name="T0" fmla="*/ 214317 w 3324225"/>
              <a:gd name="T1" fmla="*/ 0 h 1285875"/>
              <a:gd name="T2" fmla="*/ 3324225 w 3324225"/>
              <a:gd name="T3" fmla="*/ 0 h 1285875"/>
              <a:gd name="T4" fmla="*/ 3324225 w 3324225"/>
              <a:gd name="T5" fmla="*/ 0 h 1285875"/>
              <a:gd name="T6" fmla="*/ 3324225 w 3324225"/>
              <a:gd name="T7" fmla="*/ 1071558 h 1285875"/>
              <a:gd name="T8" fmla="*/ 3109908 w 3324225"/>
              <a:gd name="T9" fmla="*/ 1285875 h 1285875"/>
              <a:gd name="T10" fmla="*/ 0 w 3324225"/>
              <a:gd name="T11" fmla="*/ 1285875 h 1285875"/>
              <a:gd name="T12" fmla="*/ 0 w 3324225"/>
              <a:gd name="T13" fmla="*/ 1285875 h 1285875"/>
              <a:gd name="T14" fmla="*/ 0 w 3324225"/>
              <a:gd name="T15" fmla="*/ 214317 h 1285875"/>
              <a:gd name="T16" fmla="*/ 214317 w 3324225"/>
              <a:gd name="T17" fmla="*/ 0 h 12858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324225"/>
              <a:gd name="T28" fmla="*/ 0 h 1285875"/>
              <a:gd name="T29" fmla="*/ 3324225 w 3324225"/>
              <a:gd name="T30" fmla="*/ 1285875 h 12858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324225" h="1285875">
                <a:moveTo>
                  <a:pt x="214317" y="0"/>
                </a:moveTo>
                <a:lnTo>
                  <a:pt x="3324225" y="0"/>
                </a:lnTo>
                <a:lnTo>
                  <a:pt x="3324225" y="1071558"/>
                </a:lnTo>
                <a:cubicBezTo>
                  <a:pt x="3324225" y="1189922"/>
                  <a:pt x="3228272" y="1285875"/>
                  <a:pt x="3109908" y="1285875"/>
                </a:cubicBezTo>
                <a:lnTo>
                  <a:pt x="0" y="1285875"/>
                </a:lnTo>
                <a:lnTo>
                  <a:pt x="0" y="214317"/>
                </a:lnTo>
                <a:cubicBezTo>
                  <a:pt x="0" y="95953"/>
                  <a:pt x="95953" y="0"/>
                  <a:pt x="214317" y="0"/>
                </a:cubicBezTo>
                <a:close/>
              </a:path>
            </a:pathLst>
          </a:custGeom>
          <a:solidFill>
            <a:srgbClr val="375623"/>
          </a:solidFill>
          <a:ln w="76200">
            <a:solidFill>
              <a:srgbClr val="002060">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bg1"/>
                </a:solidFill>
                <a:effectLst/>
                <a:latin typeface="Sassoon Infant Std" panose="020B0503020103030203" pitchFamily="34" charset="0"/>
              </a:rPr>
              <a:t>Year </a:t>
            </a:r>
            <a:r>
              <a:rPr lang="en-GB" altLang="en-US" sz="2000" dirty="0">
                <a:solidFill>
                  <a:schemeClr val="bg1"/>
                </a:solidFill>
                <a:latin typeface="Sassoon Infant Std" panose="020B0503020103030203" pitchFamily="34" charset="0"/>
              </a:rPr>
              <a:t>2 Oak </a:t>
            </a:r>
            <a:r>
              <a:rPr kumimoji="0" lang="en-GB" altLang="en-US" sz="2000" b="0" i="0" u="none" strike="noStrike" cap="none" normalizeH="0" baseline="0" dirty="0">
                <a:ln>
                  <a:noFill/>
                </a:ln>
                <a:solidFill>
                  <a:schemeClr val="bg1"/>
                </a:solidFill>
                <a:effectLst/>
                <a:latin typeface="Sassoon Infant Std" panose="020B0503020103030203" pitchFamily="34" charset="0"/>
              </a:rPr>
              <a:t>Class</a:t>
            </a:r>
            <a:br>
              <a:rPr kumimoji="0" lang="en-GB" altLang="en-US" sz="2000" b="0" i="0" u="none" strike="noStrike" cap="none" normalizeH="0" baseline="0" dirty="0">
                <a:ln>
                  <a:noFill/>
                </a:ln>
                <a:solidFill>
                  <a:schemeClr val="bg1"/>
                </a:solidFill>
                <a:effectLst/>
                <a:latin typeface="Sassoon Infant Std" panose="020B0503020103030203" pitchFamily="34" charset="0"/>
              </a:rPr>
            </a:br>
            <a:r>
              <a:rPr lang="en-GB" altLang="en-US" sz="2000" dirty="0">
                <a:solidFill>
                  <a:schemeClr val="bg1"/>
                </a:solidFill>
                <a:latin typeface="Sassoon Infant Std" panose="020B0503020103030203" pitchFamily="34" charset="0"/>
              </a:rPr>
              <a:t>Autumn</a:t>
            </a:r>
            <a:r>
              <a:rPr kumimoji="0" lang="en-GB" altLang="en-US" sz="2000" b="0" i="0" u="none" strike="noStrike" cap="none" normalizeH="0" baseline="0" dirty="0">
                <a:ln>
                  <a:noFill/>
                </a:ln>
                <a:solidFill>
                  <a:schemeClr val="bg1"/>
                </a:solidFill>
                <a:effectLst/>
                <a:latin typeface="Sassoon Infant Std" panose="020B0503020103030203" pitchFamily="34" charset="0"/>
              </a:rPr>
              <a:t> </a:t>
            </a:r>
            <a:r>
              <a:rPr lang="en-GB" altLang="en-US" sz="2000" dirty="0">
                <a:solidFill>
                  <a:schemeClr val="bg1"/>
                </a:solidFill>
                <a:latin typeface="Sassoon Infant Std" panose="020B0503020103030203" pitchFamily="34" charset="0"/>
              </a:rPr>
              <a:t>1</a:t>
            </a:r>
            <a:r>
              <a:rPr kumimoji="0" lang="en-GB" altLang="en-US" sz="2000" b="0" i="0" u="none" strike="noStrike" cap="none" normalizeH="0" baseline="0" dirty="0">
                <a:ln>
                  <a:noFill/>
                </a:ln>
                <a:solidFill>
                  <a:schemeClr val="bg1"/>
                </a:solidFill>
                <a:effectLst/>
                <a:latin typeface="Sassoon Infant Std" panose="020B0503020103030203" pitchFamily="34" charset="0"/>
              </a:rPr>
              <a:t> 2026/2027</a:t>
            </a:r>
            <a:endParaRPr kumimoji="0" lang="en-GB" altLang="en-US" sz="1800" b="0" i="0" u="none" strike="noStrike" cap="none" normalizeH="0" baseline="0" dirty="0">
              <a:ln>
                <a:noFill/>
              </a:ln>
              <a:solidFill>
                <a:schemeClr val="bg1"/>
              </a:solidFill>
              <a:effectLst/>
              <a:latin typeface="Sassoon Infant Std" panose="020B0503020103030203" pitchFamily="34" charset="0"/>
            </a:endParaRPr>
          </a:p>
        </p:txBody>
      </p:sp>
      <p:sp>
        <p:nvSpPr>
          <p:cNvPr id="24" name="Text Box 10">
            <a:extLst>
              <a:ext uri="{FF2B5EF4-FFF2-40B4-BE49-F238E27FC236}">
                <a16:creationId xmlns:a16="http://schemas.microsoft.com/office/drawing/2014/main" id="{8B6C37AA-2F8A-45C6-AB88-2360980F6DB2}"/>
              </a:ext>
            </a:extLst>
          </p:cNvPr>
          <p:cNvSpPr txBox="1">
            <a:spLocks noChangeArrowheads="1"/>
          </p:cNvSpPr>
          <p:nvPr/>
        </p:nvSpPr>
        <p:spPr bwMode="auto">
          <a:xfrm>
            <a:off x="7748587" y="2339974"/>
            <a:ext cx="2898423" cy="66974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Sassoon Infant Std" panose="020B0503020103030203" pitchFamily="34" charset="0"/>
            </a:endParaRPr>
          </a:p>
        </p:txBody>
      </p:sp>
      <p:sp>
        <p:nvSpPr>
          <p:cNvPr id="26" name="Text Box 8">
            <a:extLst>
              <a:ext uri="{FF2B5EF4-FFF2-40B4-BE49-F238E27FC236}">
                <a16:creationId xmlns:a16="http://schemas.microsoft.com/office/drawing/2014/main" id="{277D35A5-7947-4E57-9496-36193B65F1F8}"/>
              </a:ext>
            </a:extLst>
          </p:cNvPr>
          <p:cNvSpPr txBox="1">
            <a:spLocks noChangeArrowheads="1"/>
          </p:cNvSpPr>
          <p:nvPr/>
        </p:nvSpPr>
        <p:spPr bwMode="auto">
          <a:xfrm>
            <a:off x="274638" y="4110038"/>
            <a:ext cx="1783779" cy="800997"/>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Sassoon Infant Std" panose="020B0503020103030203" pitchFamily="34" charset="0"/>
            </a:endParaRPr>
          </a:p>
        </p:txBody>
      </p:sp>
      <p:sp>
        <p:nvSpPr>
          <p:cNvPr id="32" name="Text Box 2">
            <a:extLst>
              <a:ext uri="{FF2B5EF4-FFF2-40B4-BE49-F238E27FC236}">
                <a16:creationId xmlns:a16="http://schemas.microsoft.com/office/drawing/2014/main" id="{643961FA-9CEF-4716-9DAC-63A9F615DE13}"/>
              </a:ext>
            </a:extLst>
          </p:cNvPr>
          <p:cNvSpPr txBox="1">
            <a:spLocks noChangeArrowheads="1"/>
          </p:cNvSpPr>
          <p:nvPr/>
        </p:nvSpPr>
        <p:spPr bwMode="auto">
          <a:xfrm>
            <a:off x="4498975" y="6007100"/>
            <a:ext cx="1902582" cy="76509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a:latin typeface="Sassoon Infant Std" panose="020B0503020103030203" pitchFamily="34" charset="0"/>
            </a:endParaRPr>
          </a:p>
        </p:txBody>
      </p:sp>
      <p:pic>
        <p:nvPicPr>
          <p:cNvPr id="54" name="Picture 21">
            <a:extLst>
              <a:ext uri="{FF2B5EF4-FFF2-40B4-BE49-F238E27FC236}">
                <a16:creationId xmlns:a16="http://schemas.microsoft.com/office/drawing/2014/main" id="{97E232E4-12A3-4D7B-AA2B-D508CC8DD2E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47183" y="5001492"/>
            <a:ext cx="2169618" cy="169370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
        <p:nvSpPr>
          <p:cNvPr id="12" name="AutoShape 24">
            <a:extLst>
              <a:ext uri="{FF2B5EF4-FFF2-40B4-BE49-F238E27FC236}">
                <a16:creationId xmlns:a16="http://schemas.microsoft.com/office/drawing/2014/main" id="{D0B099B2-A5B6-4B94-A2B3-A5A6CC3F1D7A}"/>
              </a:ext>
            </a:extLst>
          </p:cNvPr>
          <p:cNvSpPr>
            <a:spLocks/>
          </p:cNvSpPr>
          <p:nvPr/>
        </p:nvSpPr>
        <p:spPr bwMode="auto">
          <a:xfrm>
            <a:off x="5626831" y="5008711"/>
            <a:ext cx="1780284" cy="182860"/>
          </a:xfrm>
          <a:custGeom>
            <a:avLst/>
            <a:gdLst>
              <a:gd name="T0" fmla="*/ 51436 w 1703070"/>
              <a:gd name="T1" fmla="*/ 0 h 308610"/>
              <a:gd name="T2" fmla="*/ 1703070 w 1703070"/>
              <a:gd name="T3" fmla="*/ 0 h 308610"/>
              <a:gd name="T4" fmla="*/ 1703070 w 1703070"/>
              <a:gd name="T5" fmla="*/ 0 h 308610"/>
              <a:gd name="T6" fmla="*/ 1703070 w 1703070"/>
              <a:gd name="T7" fmla="*/ 257174 h 308610"/>
              <a:gd name="T8" fmla="*/ 1651634 w 1703070"/>
              <a:gd name="T9" fmla="*/ 308610 h 308610"/>
              <a:gd name="T10" fmla="*/ 0 w 1703070"/>
              <a:gd name="T11" fmla="*/ 308610 h 308610"/>
              <a:gd name="T12" fmla="*/ 0 w 1703070"/>
              <a:gd name="T13" fmla="*/ 308610 h 308610"/>
              <a:gd name="T14" fmla="*/ 0 w 1703070"/>
              <a:gd name="T15" fmla="*/ 51436 h 308610"/>
              <a:gd name="T16" fmla="*/ 51436 w 1703070"/>
              <a:gd name="T17" fmla="*/ 0 h 30861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03070"/>
              <a:gd name="T28" fmla="*/ 0 h 308610"/>
              <a:gd name="T29" fmla="*/ 1703070 w 1703070"/>
              <a:gd name="T30" fmla="*/ 308610 h 30861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03070" h="308610">
                <a:moveTo>
                  <a:pt x="51436" y="0"/>
                </a:moveTo>
                <a:lnTo>
                  <a:pt x="1703070" y="0"/>
                </a:lnTo>
                <a:lnTo>
                  <a:pt x="1703070" y="257174"/>
                </a:lnTo>
                <a:cubicBezTo>
                  <a:pt x="1703070" y="285581"/>
                  <a:pt x="1680041" y="308610"/>
                  <a:pt x="1651634" y="308610"/>
                </a:cubicBezTo>
                <a:lnTo>
                  <a:pt x="0" y="308610"/>
                </a:lnTo>
                <a:lnTo>
                  <a:pt x="0" y="51436"/>
                </a:lnTo>
                <a:cubicBezTo>
                  <a:pt x="0" y="23029"/>
                  <a:pt x="23029" y="0"/>
                  <a:pt x="51436" y="0"/>
                </a:cubicBezTo>
                <a:close/>
              </a:path>
            </a:pathLst>
          </a:custGeom>
          <a:solidFill>
            <a:srgbClr val="375623"/>
          </a:solidFill>
          <a:ln w="6350">
            <a:solidFill>
              <a:srgbClr val="D883FF">
                <a:alpha val="62744"/>
              </a:srgbClr>
            </a:solidFill>
            <a:miter lim="800000"/>
            <a:headEnd/>
            <a:tailEnd/>
          </a:ln>
        </p:spPr>
        <p:txBody>
          <a:bodyPr vert="horz" wrap="square" lIns="91440" tIns="45720" rIns="91440" bIns="45720" numCol="1" anchor="ctr"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altLang="en-US" sz="1000" b="0" i="0" u="none" strike="noStrike" cap="none" normalizeH="0" baseline="0" dirty="0">
                <a:ln>
                  <a:noFill/>
                </a:ln>
                <a:solidFill>
                  <a:srgbClr val="FFFFFF"/>
                </a:solidFill>
                <a:effectLst/>
                <a:latin typeface="Sassoon Infant Std" panose="020B0503020103030203" pitchFamily="34" charset="0"/>
              </a:rPr>
              <a:t>PHYSICAL EDUCATION</a:t>
            </a:r>
            <a:endParaRPr kumimoji="0" lang="en-GB" altLang="en-US" sz="1800" b="0" i="0" u="none" strike="noStrike" cap="none" normalizeH="0" baseline="0" dirty="0">
              <a:ln>
                <a:noFill/>
              </a:ln>
              <a:solidFill>
                <a:schemeClr val="tx1"/>
              </a:solidFill>
              <a:effectLst/>
              <a:latin typeface="Sassoon Infant Std" panose="020B0503020103030203" pitchFamily="34" charset="0"/>
            </a:endParaRPr>
          </a:p>
        </p:txBody>
      </p:sp>
      <p:sp>
        <p:nvSpPr>
          <p:cNvPr id="2" name="Text Box 18">
            <a:extLst>
              <a:ext uri="{FF2B5EF4-FFF2-40B4-BE49-F238E27FC236}">
                <a16:creationId xmlns:a16="http://schemas.microsoft.com/office/drawing/2014/main" id="{063AC864-FC54-6CF4-DBC2-78B607AA21AB}"/>
              </a:ext>
            </a:extLst>
          </p:cNvPr>
          <p:cNvSpPr txBox="1">
            <a:spLocks noChangeArrowheads="1"/>
          </p:cNvSpPr>
          <p:nvPr/>
        </p:nvSpPr>
        <p:spPr bwMode="auto">
          <a:xfrm>
            <a:off x="256497" y="1435877"/>
            <a:ext cx="3770193" cy="158069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50" dirty="0">
                <a:latin typeface="Sassoon Infant Std" panose="020B0503020103030203" pitchFamily="34" charset="0"/>
              </a:rPr>
              <a:t>Children will be able to identify and use expanded noun phrases and accurately apply capital letters, full stops, question marks and exclamation marks in their writing. </a:t>
            </a:r>
          </a:p>
          <a:p>
            <a:r>
              <a:rPr lang="en-GB" sz="1250" dirty="0">
                <a:latin typeface="Sassoon Infant Std" panose="020B0503020103030203" pitchFamily="34" charset="0"/>
              </a:rPr>
              <a:t>Children will be able to identify the key features of an informal letter and use these to plan and write their own letter. They will edit and improve their writing by checking punctuation, sentence structure and vocabulary.</a:t>
            </a:r>
          </a:p>
        </p:txBody>
      </p:sp>
      <p:sp>
        <p:nvSpPr>
          <p:cNvPr id="3" name="Text Box 18">
            <a:extLst>
              <a:ext uri="{FF2B5EF4-FFF2-40B4-BE49-F238E27FC236}">
                <a16:creationId xmlns:a16="http://schemas.microsoft.com/office/drawing/2014/main" id="{CF4A62DF-25E9-B6F6-8070-D30839E82026}"/>
              </a:ext>
            </a:extLst>
          </p:cNvPr>
          <p:cNvSpPr txBox="1">
            <a:spLocks noChangeArrowheads="1"/>
          </p:cNvSpPr>
          <p:nvPr/>
        </p:nvSpPr>
        <p:spPr bwMode="auto">
          <a:xfrm>
            <a:off x="4378118" y="1580998"/>
            <a:ext cx="3592683" cy="9459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300" dirty="0">
                <a:latin typeface="Sassoon Infant Std" panose="020B0503020103030203" pitchFamily="34" charset="0"/>
              </a:rPr>
              <a:t>Our maths topics will include the following:</a:t>
            </a:r>
          </a:p>
          <a:p>
            <a:endParaRPr lang="en-GB" sz="1300" dirty="0">
              <a:latin typeface="Sassoon Infant Std" panose="020B0503020103030203" pitchFamily="34" charset="0"/>
            </a:endParaRPr>
          </a:p>
          <a:p>
            <a:r>
              <a:rPr lang="en-GB" sz="1300" dirty="0">
                <a:latin typeface="Sassoon Infant Std" panose="020B0503020103030203" pitchFamily="34" charset="0"/>
              </a:rPr>
              <a:t>- Place value </a:t>
            </a:r>
          </a:p>
          <a:p>
            <a:r>
              <a:rPr lang="en-GB" sz="1300" dirty="0">
                <a:latin typeface="Sassoon Infant Std" panose="020B0503020103030203" pitchFamily="34" charset="0"/>
              </a:rPr>
              <a:t>- Addition and subtraction </a:t>
            </a:r>
          </a:p>
          <a:p>
            <a:endParaRPr lang="en-GB" sz="600" dirty="0">
              <a:latin typeface="Sassoon Infant Std" panose="020B0503020103030203" pitchFamily="34" charset="0"/>
            </a:endParaRPr>
          </a:p>
          <a:p>
            <a:pPr marL="171450" indent="-171450">
              <a:buFont typeface="Arial" panose="020B0604020202020204" pitchFamily="34" charset="0"/>
              <a:buChar char="•"/>
            </a:pPr>
            <a:endParaRPr lang="en-GB" sz="1300" dirty="0">
              <a:latin typeface="Sassoon Infant Std" panose="020B0503020103030203" pitchFamily="34" charset="0"/>
            </a:endParaRPr>
          </a:p>
          <a:p>
            <a:endParaRPr lang="en-GB" sz="1300" dirty="0">
              <a:latin typeface="Sassoon Infant Std" panose="020B0503020103030203" pitchFamily="34" charset="0"/>
            </a:endParaRPr>
          </a:p>
        </p:txBody>
      </p:sp>
      <p:sp>
        <p:nvSpPr>
          <p:cNvPr id="27" name="Text Box 18">
            <a:extLst>
              <a:ext uri="{FF2B5EF4-FFF2-40B4-BE49-F238E27FC236}">
                <a16:creationId xmlns:a16="http://schemas.microsoft.com/office/drawing/2014/main" id="{94775E76-FCD6-1BE5-46B7-72337767A0AB}"/>
              </a:ext>
            </a:extLst>
          </p:cNvPr>
          <p:cNvSpPr txBox="1">
            <a:spLocks noChangeArrowheads="1"/>
          </p:cNvSpPr>
          <p:nvPr/>
        </p:nvSpPr>
        <p:spPr bwMode="auto">
          <a:xfrm>
            <a:off x="8285481" y="1420655"/>
            <a:ext cx="3676102" cy="156372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endParaRPr lang="en-GB" sz="800" dirty="0">
              <a:latin typeface="Sassoon Infant Std" panose="020B0503020103030203" pitchFamily="34" charset="0"/>
            </a:endParaRPr>
          </a:p>
          <a:p>
            <a:r>
              <a:rPr lang="en-GB" sz="1400" dirty="0">
                <a:latin typeface="Sassoon Infant Std" panose="020B0503020103030203" pitchFamily="34" charset="0"/>
              </a:rPr>
              <a:t>How was school different in the past?</a:t>
            </a:r>
          </a:p>
          <a:p>
            <a:endParaRPr lang="en-GB" sz="1400" dirty="0">
              <a:latin typeface="Sassoon Infant Std" panose="020B0503020103030203" pitchFamily="34" charset="0"/>
            </a:endParaRPr>
          </a:p>
          <a:p>
            <a:r>
              <a:rPr lang="en-GB" sz="1400" b="0" i="0" dirty="0">
                <a:effectLst/>
                <a:latin typeface="Sassoon Infant Std" panose="020B0503020103030203" pitchFamily="34" charset="0"/>
              </a:rPr>
              <a:t>Children will explore how schools have changed over time by comparing schools today with those from the past. We will look at old and new pictures of Congerstone Primary School for this.</a:t>
            </a:r>
            <a:endParaRPr lang="en-GB" sz="1400" dirty="0">
              <a:latin typeface="Sassoon Infant Std" panose="020B0503020103030203" pitchFamily="34" charset="0"/>
            </a:endParaRPr>
          </a:p>
          <a:p>
            <a:endParaRPr lang="en-GB" sz="600" dirty="0">
              <a:latin typeface="Sassoon Infant Std" panose="020B0503020103030203" pitchFamily="34" charset="0"/>
            </a:endParaRPr>
          </a:p>
        </p:txBody>
      </p:sp>
      <p:sp>
        <p:nvSpPr>
          <p:cNvPr id="34" name="Text Box 18">
            <a:extLst>
              <a:ext uri="{FF2B5EF4-FFF2-40B4-BE49-F238E27FC236}">
                <a16:creationId xmlns:a16="http://schemas.microsoft.com/office/drawing/2014/main" id="{F35045D3-6BC7-819D-1566-73DDE77AF81B}"/>
              </a:ext>
            </a:extLst>
          </p:cNvPr>
          <p:cNvSpPr txBox="1">
            <a:spLocks noChangeArrowheads="1"/>
          </p:cNvSpPr>
          <p:nvPr/>
        </p:nvSpPr>
        <p:spPr bwMode="auto">
          <a:xfrm>
            <a:off x="273021" y="3312920"/>
            <a:ext cx="3929671" cy="16614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300" dirty="0">
                <a:latin typeface="Sassoon Infant Std" panose="020B0503020103030203" pitchFamily="34" charset="0"/>
              </a:rPr>
              <a:t>Living things and their habitats</a:t>
            </a:r>
          </a:p>
          <a:p>
            <a:endParaRPr lang="en-GB" sz="200" dirty="0">
              <a:latin typeface="Sassoon Infant Std" panose="020B0503020103030203" pitchFamily="34" charset="0"/>
            </a:endParaRPr>
          </a:p>
          <a:p>
            <a:r>
              <a:rPr lang="en-GB" sz="1300" dirty="0">
                <a:latin typeface="Sassoon Infant Std" panose="020B0503020103030203" pitchFamily="34" charset="0"/>
              </a:rPr>
              <a:t>The children will be able to identify and describe a variety of living things and recognise the different habitats in which they live.</a:t>
            </a:r>
          </a:p>
          <a:p>
            <a:r>
              <a:rPr lang="en-GB" sz="1300" dirty="0">
                <a:latin typeface="Sassoon Infant Std" panose="020B0503020103030203" pitchFamily="34" charset="0"/>
              </a:rPr>
              <a:t>Children will be able to describe how habitats provide the needs of living things and explore how animals and plants are suited to their environments.</a:t>
            </a:r>
          </a:p>
        </p:txBody>
      </p:sp>
      <p:sp>
        <p:nvSpPr>
          <p:cNvPr id="36" name="Text Box 18">
            <a:extLst>
              <a:ext uri="{FF2B5EF4-FFF2-40B4-BE49-F238E27FC236}">
                <a16:creationId xmlns:a16="http://schemas.microsoft.com/office/drawing/2014/main" id="{1E0ADBB2-BC62-B7F9-EAB6-AB1A7BD3B751}"/>
              </a:ext>
            </a:extLst>
          </p:cNvPr>
          <p:cNvSpPr txBox="1">
            <a:spLocks noChangeArrowheads="1"/>
          </p:cNvSpPr>
          <p:nvPr/>
        </p:nvSpPr>
        <p:spPr bwMode="auto">
          <a:xfrm>
            <a:off x="4498224" y="3188447"/>
            <a:ext cx="3380768" cy="14927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Sassoon Infant Std" panose="020B0503020103030203" pitchFamily="34" charset="0"/>
              </a:rPr>
              <a:t>Coding in Purple Mash</a:t>
            </a:r>
          </a:p>
          <a:p>
            <a:endParaRPr lang="en-GB" sz="300" dirty="0">
              <a:latin typeface="Sassoon Infant Std" panose="020B0503020103030203" pitchFamily="34" charset="0"/>
            </a:endParaRPr>
          </a:p>
          <a:p>
            <a:r>
              <a:rPr lang="en-GB" sz="1200" dirty="0">
                <a:latin typeface="Sassoon Infant Std" panose="020B0503020103030203" pitchFamily="34" charset="0"/>
              </a:rPr>
              <a:t>Children will learn how to complete basic codes in order to make objects move from one place to another.</a:t>
            </a:r>
          </a:p>
          <a:p>
            <a:endParaRPr lang="en-GB" sz="1200" dirty="0">
              <a:latin typeface="Sassoon Infant Std" panose="020B0503020103030203" pitchFamily="34" charset="0"/>
            </a:endParaRPr>
          </a:p>
          <a:p>
            <a:r>
              <a:rPr lang="en-GB" sz="1200" dirty="0">
                <a:latin typeface="Sassoon Infant Std" panose="020B0503020103030203" pitchFamily="34" charset="0"/>
              </a:rPr>
              <a:t>Online safety</a:t>
            </a:r>
          </a:p>
          <a:p>
            <a:r>
              <a:rPr lang="en-GB" sz="1200" dirty="0">
                <a:latin typeface="Sassoon Infant Std" panose="020B0503020103030203" pitchFamily="34" charset="0"/>
              </a:rPr>
              <a:t>Children will look at how to stay safe online and ways that we can protect private information.</a:t>
            </a:r>
          </a:p>
          <a:p>
            <a:endParaRPr lang="en-GB" sz="600" dirty="0">
              <a:latin typeface="Sassoon Infant Std" panose="020B0503020103030203" pitchFamily="34" charset="0"/>
            </a:endParaRPr>
          </a:p>
          <a:p>
            <a:endParaRPr lang="en-GB" sz="600" dirty="0">
              <a:latin typeface="Sassoon Infant Std" panose="020B0503020103030203" pitchFamily="34" charset="0"/>
            </a:endParaRPr>
          </a:p>
        </p:txBody>
      </p:sp>
      <p:sp>
        <p:nvSpPr>
          <p:cNvPr id="37" name="Text Box 18">
            <a:extLst>
              <a:ext uri="{FF2B5EF4-FFF2-40B4-BE49-F238E27FC236}">
                <a16:creationId xmlns:a16="http://schemas.microsoft.com/office/drawing/2014/main" id="{D1F89CB2-1876-E621-471B-5F52513576B9}"/>
              </a:ext>
            </a:extLst>
          </p:cNvPr>
          <p:cNvSpPr txBox="1">
            <a:spLocks noChangeArrowheads="1"/>
          </p:cNvSpPr>
          <p:nvPr/>
        </p:nvSpPr>
        <p:spPr bwMode="auto">
          <a:xfrm>
            <a:off x="8141250" y="3490470"/>
            <a:ext cx="3757940" cy="137155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Sassoon Infant Std" panose="020B0503020103030203" pitchFamily="34" charset="0"/>
              </a:rPr>
              <a:t>What is the ‘good news’ that Christians say Jesus brings?</a:t>
            </a:r>
          </a:p>
          <a:p>
            <a:endParaRPr lang="en-GB" sz="1200" dirty="0">
              <a:latin typeface="Sassoon Infant Std" panose="020B0503020103030203" pitchFamily="34" charset="0"/>
            </a:endParaRPr>
          </a:p>
          <a:p>
            <a:endParaRPr lang="en-GB" sz="1200" dirty="0">
              <a:latin typeface="Sassoon Infant Std" panose="020B0503020103030203" pitchFamily="34" charset="0"/>
            </a:endParaRPr>
          </a:p>
        </p:txBody>
      </p:sp>
      <p:sp>
        <p:nvSpPr>
          <p:cNvPr id="38" name="Text Box 18">
            <a:extLst>
              <a:ext uri="{FF2B5EF4-FFF2-40B4-BE49-F238E27FC236}">
                <a16:creationId xmlns:a16="http://schemas.microsoft.com/office/drawing/2014/main" id="{F0CEF830-9564-F21A-F725-3AD443C276E0}"/>
              </a:ext>
            </a:extLst>
          </p:cNvPr>
          <p:cNvSpPr txBox="1">
            <a:spLocks noChangeArrowheads="1"/>
          </p:cNvSpPr>
          <p:nvPr/>
        </p:nvSpPr>
        <p:spPr bwMode="auto">
          <a:xfrm>
            <a:off x="3012964" y="5270183"/>
            <a:ext cx="2167579" cy="133919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Sassoon Infant Std" panose="020B0503020103030203" pitchFamily="34" charset="0"/>
              </a:rPr>
              <a:t>Call and Response; Animals.</a:t>
            </a:r>
          </a:p>
        </p:txBody>
      </p:sp>
      <p:sp>
        <p:nvSpPr>
          <p:cNvPr id="39" name="Text Box 18">
            <a:extLst>
              <a:ext uri="{FF2B5EF4-FFF2-40B4-BE49-F238E27FC236}">
                <a16:creationId xmlns:a16="http://schemas.microsoft.com/office/drawing/2014/main" id="{0FBBF036-ED1F-CF02-2A9E-1BE078E83D4A}"/>
              </a:ext>
            </a:extLst>
          </p:cNvPr>
          <p:cNvSpPr txBox="1">
            <a:spLocks noChangeArrowheads="1"/>
          </p:cNvSpPr>
          <p:nvPr/>
        </p:nvSpPr>
        <p:spPr bwMode="auto">
          <a:xfrm>
            <a:off x="5406902" y="5291149"/>
            <a:ext cx="2009898" cy="133919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Sassoon Infant Std" panose="020B0503020103030203" pitchFamily="34" charset="0"/>
              </a:rPr>
              <a:t>Development of skills and fitness through:</a:t>
            </a:r>
          </a:p>
          <a:p>
            <a:endParaRPr lang="en-GB" sz="600" dirty="0">
              <a:latin typeface="Sassoon Infant Std" panose="020B0503020103030203" pitchFamily="34" charset="0"/>
            </a:endParaRPr>
          </a:p>
          <a:p>
            <a:pPr marL="171450" indent="-171450">
              <a:buFont typeface="Arial" panose="020B0604020202020204" pitchFamily="34" charset="0"/>
              <a:buChar char="•"/>
            </a:pPr>
            <a:r>
              <a:rPr lang="en-GB" sz="1200" dirty="0">
                <a:latin typeface="Sassoon Infant Std" panose="020B0503020103030203" pitchFamily="34" charset="0"/>
              </a:rPr>
              <a:t>Multi-skills: Throwing and Catching</a:t>
            </a:r>
          </a:p>
          <a:p>
            <a:pPr marL="171450" indent="-171450">
              <a:buFont typeface="Arial" panose="020B0604020202020204" pitchFamily="34" charset="0"/>
              <a:buChar char="•"/>
            </a:pPr>
            <a:r>
              <a:rPr lang="en-GB" sz="1200" dirty="0">
                <a:latin typeface="Sassoon Infant Std" panose="020B0503020103030203" pitchFamily="34" charset="0"/>
              </a:rPr>
              <a:t>Gymnastics: Landscapes and cities</a:t>
            </a:r>
          </a:p>
        </p:txBody>
      </p:sp>
      <p:sp>
        <p:nvSpPr>
          <p:cNvPr id="44" name="Text Box 18">
            <a:extLst>
              <a:ext uri="{FF2B5EF4-FFF2-40B4-BE49-F238E27FC236}">
                <a16:creationId xmlns:a16="http://schemas.microsoft.com/office/drawing/2014/main" id="{D958401E-F1BA-A75C-1989-89C97600FDCF}"/>
              </a:ext>
            </a:extLst>
          </p:cNvPr>
          <p:cNvSpPr txBox="1">
            <a:spLocks noChangeArrowheads="1"/>
          </p:cNvSpPr>
          <p:nvPr/>
        </p:nvSpPr>
        <p:spPr bwMode="auto">
          <a:xfrm>
            <a:off x="7616411" y="5254287"/>
            <a:ext cx="2285018" cy="821281"/>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r>
              <a:rPr lang="en-GB" sz="1200" dirty="0">
                <a:latin typeface="Sassoon Infant Std" panose="020B0503020103030203" pitchFamily="34" charset="0"/>
              </a:rPr>
              <a:t>Drawing: Understanding Tone and Texture</a:t>
            </a:r>
          </a:p>
          <a:p>
            <a:endParaRPr lang="en-GB" sz="1200" dirty="0">
              <a:latin typeface="Sassoon Infant Std" panose="020B0503020103030203" pitchFamily="34" charset="0"/>
            </a:endParaRPr>
          </a:p>
          <a:p>
            <a:endParaRPr lang="en-GB" sz="1200" dirty="0">
              <a:latin typeface="Sassoon Infant Std" panose="020B0503020103030203" pitchFamily="34" charset="0"/>
            </a:endParaRPr>
          </a:p>
          <a:p>
            <a:endParaRPr lang="en-GB" sz="600" dirty="0">
              <a:latin typeface="Sassoon Infant Std" panose="020B0503020103030203" pitchFamily="34" charset="0"/>
            </a:endParaRPr>
          </a:p>
        </p:txBody>
      </p:sp>
      <p:sp>
        <p:nvSpPr>
          <p:cNvPr id="13" name="Text Box 13">
            <a:extLst>
              <a:ext uri="{FF2B5EF4-FFF2-40B4-BE49-F238E27FC236}">
                <a16:creationId xmlns:a16="http://schemas.microsoft.com/office/drawing/2014/main" id="{7F25A148-39CA-5368-64D8-4F85726D1A72}"/>
              </a:ext>
            </a:extLst>
          </p:cNvPr>
          <p:cNvSpPr txBox="1">
            <a:spLocks noChangeArrowheads="1"/>
          </p:cNvSpPr>
          <p:nvPr/>
        </p:nvSpPr>
        <p:spPr bwMode="auto">
          <a:xfrm>
            <a:off x="292708" y="5248179"/>
            <a:ext cx="2428544" cy="1200329"/>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a:r>
              <a:rPr lang="en-GB" altLang="en-US" sz="1200" dirty="0">
                <a:solidFill>
                  <a:srgbClr val="000000"/>
                </a:solidFill>
                <a:latin typeface="Sassoon Infant Std" panose="020B0503020103030203" pitchFamily="34" charset="0"/>
              </a:rPr>
              <a:t>Fri 11th Sep  Grandparents’ Day visit</a:t>
            </a:r>
          </a:p>
          <a:p>
            <a:pPr lvl="0"/>
            <a:r>
              <a:rPr lang="en-GB" altLang="en-US" sz="1200" dirty="0">
                <a:solidFill>
                  <a:srgbClr val="000000"/>
                </a:solidFill>
                <a:latin typeface="Sassoon Infant Std" panose="020B0503020103030203" pitchFamily="34" charset="0"/>
              </a:rPr>
              <a:t>Fri 11th Sep  Open classrooms</a:t>
            </a:r>
          </a:p>
          <a:p>
            <a:pPr lvl="0"/>
            <a:r>
              <a:rPr lang="en-GB" altLang="en-US" sz="1200" dirty="0">
                <a:solidFill>
                  <a:srgbClr val="000000"/>
                </a:solidFill>
                <a:latin typeface="Sassoon Infant Std" panose="020B0503020103030203" pitchFamily="34" charset="0"/>
              </a:rPr>
              <a:t>Sat 12th Sep 9-11  Open morning</a:t>
            </a:r>
          </a:p>
          <a:p>
            <a:pPr lvl="0"/>
            <a:r>
              <a:rPr lang="en-GB" altLang="en-US" sz="1200" dirty="0">
                <a:solidFill>
                  <a:srgbClr val="000000"/>
                </a:solidFill>
                <a:latin typeface="Sassoon Infant Std" panose="020B0503020103030203" pitchFamily="34" charset="0"/>
              </a:rPr>
              <a:t>Mon 21st Sep School photographs</a:t>
            </a:r>
          </a:p>
          <a:p>
            <a:pPr lvl="0"/>
            <a:r>
              <a:rPr lang="en-GB" altLang="en-US" sz="1200" dirty="0">
                <a:solidFill>
                  <a:srgbClr val="000000"/>
                </a:solidFill>
                <a:latin typeface="Sassoon Infant Std" panose="020B0503020103030203" pitchFamily="34" charset="0"/>
              </a:rPr>
              <a:t>Fri 25th Sep Luca’s Colour Run</a:t>
            </a:r>
          </a:p>
          <a:p>
            <a:pPr lvl="0"/>
            <a:r>
              <a:rPr lang="en-GB" altLang="en-US" sz="1200" dirty="0">
                <a:solidFill>
                  <a:srgbClr val="000000"/>
                </a:solidFill>
                <a:latin typeface="Sassoon Infant Std" panose="020B0503020103030203" pitchFamily="34" charset="0"/>
              </a:rPr>
              <a:t>Sat 26th Sep 9-11 Open morning</a:t>
            </a:r>
          </a:p>
        </p:txBody>
      </p:sp>
    </p:spTree>
    <p:extLst>
      <p:ext uri="{BB962C8B-B14F-4D97-AF65-F5344CB8AC3E}">
        <p14:creationId xmlns:p14="http://schemas.microsoft.com/office/powerpoint/2010/main" val="14270970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408051381432C40989E95FB4D425814" ma:contentTypeVersion="21" ma:contentTypeDescription="Create a new document." ma:contentTypeScope="" ma:versionID="961daca450a2547111e5cb017e898b78">
  <xsd:schema xmlns:xsd="http://www.w3.org/2001/XMLSchema" xmlns:xs="http://www.w3.org/2001/XMLSchema" xmlns:p="http://schemas.microsoft.com/office/2006/metadata/properties" xmlns:ns2="f22489ca-a2e8-4fc2-a815-20beb0d94293" xmlns:ns3="11949ca2-792d-4cf6-b0cc-7821ec8e6ac9" targetNamespace="http://schemas.microsoft.com/office/2006/metadata/properties" ma:root="true" ma:fieldsID="73f29e7a21099845c85323f341de7bb9" ns2:_="" ns3:_="">
    <xsd:import namespace="f22489ca-a2e8-4fc2-a815-20beb0d94293"/>
    <xsd:import namespace="11949ca2-792d-4cf6-b0cc-7821ec8e6ac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22489ca-a2e8-4fc2-a815-20beb0d9429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bc2bf3e4-5817-4af9-bdc1-79cd0dcad370"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1949ca2-792d-4cf6-b0cc-7821ec8e6ac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9637608-f67b-4206-868a-7af2509289bc}" ma:internalName="TaxCatchAll" ma:showField="CatchAllData" ma:web="11949ca2-792d-4cf6-b0cc-7821ec8e6ac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11949ca2-792d-4cf6-b0cc-7821ec8e6ac9" xsi:nil="true"/>
    <lcf76f155ced4ddcb4097134ff3c332f xmlns="f22489ca-a2e8-4fc2-a815-20beb0d94293">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1A9B3F6-540F-46A1-A3D0-F76A816CC943}">
  <ds:schemaRefs>
    <ds:schemaRef ds:uri="http://schemas.microsoft.com/sharepoint/v3/contenttype/forms"/>
  </ds:schemaRefs>
</ds:datastoreItem>
</file>

<file path=customXml/itemProps2.xml><?xml version="1.0" encoding="utf-8"?>
<ds:datastoreItem xmlns:ds="http://schemas.openxmlformats.org/officeDocument/2006/customXml" ds:itemID="{0E493FB0-9A6A-4872-AA58-2874D7B701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22489ca-a2e8-4fc2-a815-20beb0d94293"/>
    <ds:schemaRef ds:uri="11949ca2-792d-4cf6-b0cc-7821ec8e6a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12A8192-5019-4A20-AD18-EBF69F227E83}">
  <ds:schemaRefs>
    <ds:schemaRef ds:uri="http://purl.org/dc/dcmitype/"/>
    <ds:schemaRef ds:uri="http://schemas.microsoft.com/office/2006/documentManagement/types"/>
    <ds:schemaRef ds:uri="http://schemas.microsoft.com/office/2006/metadata/properties"/>
    <ds:schemaRef ds:uri="http://purl.org/dc/terms/"/>
    <ds:schemaRef ds:uri="11949ca2-792d-4cf6-b0cc-7821ec8e6ac9"/>
    <ds:schemaRef ds:uri="http://purl.org/dc/elements/1.1/"/>
    <ds:schemaRef ds:uri="f22489ca-a2e8-4fc2-a815-20beb0d94293"/>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1069</TotalTime>
  <Words>342</Words>
  <Application>Microsoft Office PowerPoint</Application>
  <PresentationFormat>Widescreen</PresentationFormat>
  <Paragraphs>53</Paragraphs>
  <Slides>1</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vt:i4>
      </vt:variant>
    </vt:vector>
  </HeadingPairs>
  <TitlesOfParts>
    <vt:vector size="9" baseType="lpstr">
      <vt:lpstr>Aptos</vt:lpstr>
      <vt:lpstr>Aptos Display</vt:lpstr>
      <vt:lpstr>Arial</vt:lpstr>
      <vt:lpstr>Calibri</vt:lpstr>
      <vt:lpstr>Calibri Light</vt:lpstr>
      <vt:lpstr>Sassoon Infant Std</vt:lpstr>
      <vt:lpstr>Office Theme</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Payne</dc:creator>
  <cp:lastModifiedBy>Emily Dixon</cp:lastModifiedBy>
  <cp:revision>21</cp:revision>
  <dcterms:created xsi:type="dcterms:W3CDTF">2026-01-05T11:39:19Z</dcterms:created>
  <dcterms:modified xsi:type="dcterms:W3CDTF">2026-09-07T15:43:59Z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0x010100F408051381432C40989E95FB4D425814</vt:lpwstr>
  </property>
  <property fmtid="{D5CDD505-2E9C-101B-9397-08002B2CF9AE}" pid="3" name="MediaServiceImageTags">
    <vt:lpwstr/>
  </property>
</Properties>
</file>