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5" d="100"/>
          <a:sy n="95" d="100"/>
        </p:scale>
        <p:origin x="20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adley Sargent" userId="1f043824-d8ed-4a71-bb0d-ad5fb4900b3f" providerId="ADAL" clId="{E7FD0112-BA97-4F5C-9BCA-4381E10724A2}"/>
    <pc:docChg chg="custSel modSld">
      <pc:chgData name="Bradley Sargent" userId="1f043824-d8ed-4a71-bb0d-ad5fb4900b3f" providerId="ADAL" clId="{E7FD0112-BA97-4F5C-9BCA-4381E10724A2}" dt="2026-01-09T09:44:32.717" v="824" actId="20577"/>
      <pc:docMkLst>
        <pc:docMk/>
      </pc:docMkLst>
      <pc:sldChg chg="addSp modSp">
        <pc:chgData name="Bradley Sargent" userId="1f043824-d8ed-4a71-bb0d-ad5fb4900b3f" providerId="ADAL" clId="{E7FD0112-BA97-4F5C-9BCA-4381E10724A2}" dt="2026-01-09T09:44:32.717" v="824" actId="20577"/>
        <pc:sldMkLst>
          <pc:docMk/>
          <pc:sldMk cId="1427097077" sldId="256"/>
        </pc:sldMkLst>
        <pc:spChg chg="mod">
          <ac:chgData name="Bradley Sargent" userId="1f043824-d8ed-4a71-bb0d-ad5fb4900b3f" providerId="ADAL" clId="{E7FD0112-BA97-4F5C-9BCA-4381E10724A2}" dt="2026-01-09T09:44:32.717" v="824" actId="20577"/>
          <ac:spMkLst>
            <pc:docMk/>
            <pc:sldMk cId="1427097077" sldId="256"/>
            <ac:spMk id="46" creationId="{88AB4E69-8493-41F0-912D-ABC4F8364C63}"/>
          </ac:spMkLst>
        </pc:spChg>
        <pc:spChg chg="mod">
          <ac:chgData name="Bradley Sargent" userId="1f043824-d8ed-4a71-bb0d-ad5fb4900b3f" providerId="ADAL" clId="{E7FD0112-BA97-4F5C-9BCA-4381E10724A2}" dt="2026-01-09T09:43:55.235" v="823" actId="20577"/>
          <ac:spMkLst>
            <pc:docMk/>
            <pc:sldMk cId="1427097077" sldId="256"/>
            <ac:spMk id="57" creationId="{96406492-C4C5-4530-9759-EDE27B211415}"/>
          </ac:spMkLst>
        </pc:spChg>
        <pc:spChg chg="add mod">
          <ac:chgData name="Bradley Sargent" userId="1f043824-d8ed-4a71-bb0d-ad5fb4900b3f" providerId="ADAL" clId="{E7FD0112-BA97-4F5C-9BCA-4381E10724A2}" dt="2026-01-09T09:38:29.892" v="619" actId="14100"/>
          <ac:spMkLst>
            <pc:docMk/>
            <pc:sldMk cId="1427097077" sldId="256"/>
            <ac:spMk id="62" creationId="{001E622C-1D2A-4E76-BCC6-1BD98BC2F6C5}"/>
          </ac:spMkLst>
        </pc:spChg>
        <pc:spChg chg="mod">
          <ac:chgData name="Bradley Sargent" userId="1f043824-d8ed-4a71-bb0d-ad5fb4900b3f" providerId="ADAL" clId="{E7FD0112-BA97-4F5C-9BCA-4381E10724A2}" dt="2026-01-09T09:42:24.659" v="738" actId="20577"/>
          <ac:spMkLst>
            <pc:docMk/>
            <pc:sldMk cId="1427097077" sldId="256"/>
            <ac:spMk id="63" creationId="{83C9CE89-E4DE-48F1-B147-FF198F6C6ECD}"/>
          </ac:spMkLst>
        </pc:spChg>
        <pc:spChg chg="add mod">
          <ac:chgData name="Bradley Sargent" userId="1f043824-d8ed-4a71-bb0d-ad5fb4900b3f" providerId="ADAL" clId="{E7FD0112-BA97-4F5C-9BCA-4381E10724A2}" dt="2026-01-09T09:40:23.755" v="653" actId="1076"/>
          <ac:spMkLst>
            <pc:docMk/>
            <pc:sldMk cId="1427097077" sldId="256"/>
            <ac:spMk id="65" creationId="{8DE3CF17-55B0-4B5C-8ECA-9FFE747D3E15}"/>
          </ac:spMkLst>
        </pc:spChg>
      </pc:sldChg>
    </pc:docChg>
  </pc:docChgLst>
  <pc:docChgLst>
    <pc:chgData name="Hayley Shaw" userId="78a6bf66-d6e6-499a-a925-5eb7018472c4" providerId="ADAL" clId="{4042A4FC-F093-4E19-9B04-8A675BD1F281}"/>
    <pc:docChg chg="custSel modSld">
      <pc:chgData name="Hayley Shaw" userId="78a6bf66-d6e6-499a-a925-5eb7018472c4" providerId="ADAL" clId="{4042A4FC-F093-4E19-9B04-8A675BD1F281}" dt="2026-09-07T08:24:37.265" v="3920" actId="20577"/>
      <pc:docMkLst>
        <pc:docMk/>
      </pc:docMkLst>
      <pc:sldChg chg="modSp mod">
        <pc:chgData name="Hayley Shaw" userId="78a6bf66-d6e6-499a-a925-5eb7018472c4" providerId="ADAL" clId="{4042A4FC-F093-4E19-9B04-8A675BD1F281}" dt="2026-09-07T08:24:37.265" v="3920" actId="20577"/>
        <pc:sldMkLst>
          <pc:docMk/>
          <pc:sldMk cId="1427097077" sldId="256"/>
        </pc:sldMkLst>
        <pc:spChg chg="mod">
          <ac:chgData name="Hayley Shaw" userId="78a6bf66-d6e6-499a-a925-5eb7018472c4" providerId="ADAL" clId="{4042A4FC-F093-4E19-9B04-8A675BD1F281}" dt="2026-09-06T15:30:03.506" v="3908" actId="20577"/>
          <ac:spMkLst>
            <pc:docMk/>
            <pc:sldMk cId="1427097077" sldId="256"/>
            <ac:spMk id="2" creationId="{0DD61770-589F-47CC-B8FB-FD374B7DD85B}"/>
          </ac:spMkLst>
        </pc:spChg>
        <pc:spChg chg="mod">
          <ac:chgData name="Hayley Shaw" userId="78a6bf66-d6e6-499a-a925-5eb7018472c4" providerId="ADAL" clId="{4042A4FC-F093-4E19-9B04-8A675BD1F281}" dt="2026-09-06T14:36:43.646" v="20" actId="2711"/>
          <ac:spMkLst>
            <pc:docMk/>
            <pc:sldMk cId="1427097077" sldId="256"/>
            <ac:spMk id="4" creationId="{2F07C192-F61B-48A5-B498-D59AC866F121}"/>
          </ac:spMkLst>
        </pc:spChg>
        <pc:spChg chg="mod">
          <ac:chgData name="Hayley Shaw" userId="78a6bf66-d6e6-499a-a925-5eb7018472c4" providerId="ADAL" clId="{4042A4FC-F093-4E19-9B04-8A675BD1F281}" dt="2026-09-06T15:28:30.563" v="3838" actId="1037"/>
          <ac:spMkLst>
            <pc:docMk/>
            <pc:sldMk cId="1427097077" sldId="256"/>
            <ac:spMk id="5" creationId="{49A10505-0F8F-4E4D-A32D-3E3D330D0115}"/>
          </ac:spMkLst>
        </pc:spChg>
        <pc:spChg chg="mod">
          <ac:chgData name="Hayley Shaw" userId="78a6bf66-d6e6-499a-a925-5eb7018472c4" providerId="ADAL" clId="{4042A4FC-F093-4E19-9B04-8A675BD1F281}" dt="2026-09-06T15:29:56.781" v="3901" actId="1036"/>
          <ac:spMkLst>
            <pc:docMk/>
            <pc:sldMk cId="1427097077" sldId="256"/>
            <ac:spMk id="6" creationId="{33A226C5-09BA-432E-9862-26A4B9919F78}"/>
          </ac:spMkLst>
        </pc:spChg>
        <pc:spChg chg="mod">
          <ac:chgData name="Hayley Shaw" userId="78a6bf66-d6e6-499a-a925-5eb7018472c4" providerId="ADAL" clId="{4042A4FC-F093-4E19-9B04-8A675BD1F281}" dt="2026-09-06T15:28:24.555" v="3835" actId="1035"/>
          <ac:spMkLst>
            <pc:docMk/>
            <pc:sldMk cId="1427097077" sldId="256"/>
            <ac:spMk id="7" creationId="{EA122CF7-CDA3-4BDF-9910-76E5C04F5C5E}"/>
          </ac:spMkLst>
        </pc:spChg>
        <pc:spChg chg="mod">
          <ac:chgData name="Hayley Shaw" userId="78a6bf66-d6e6-499a-a925-5eb7018472c4" providerId="ADAL" clId="{4042A4FC-F093-4E19-9B04-8A675BD1F281}" dt="2026-09-06T15:28:17.711" v="3833" actId="1037"/>
          <ac:spMkLst>
            <pc:docMk/>
            <pc:sldMk cId="1427097077" sldId="256"/>
            <ac:spMk id="8" creationId="{A1A293B4-8C27-49E0-B7FB-72E884F5FB23}"/>
          </ac:spMkLst>
        </pc:spChg>
        <pc:spChg chg="mod">
          <ac:chgData name="Hayley Shaw" userId="78a6bf66-d6e6-499a-a925-5eb7018472c4" providerId="ADAL" clId="{4042A4FC-F093-4E19-9B04-8A675BD1F281}" dt="2026-09-06T14:36:43.646" v="20" actId="2711"/>
          <ac:spMkLst>
            <pc:docMk/>
            <pc:sldMk cId="1427097077" sldId="256"/>
            <ac:spMk id="9" creationId="{5ECC1EBA-A484-4F02-BC4B-BFE51F6BE130}"/>
          </ac:spMkLst>
        </pc:spChg>
        <pc:spChg chg="mod">
          <ac:chgData name="Hayley Shaw" userId="78a6bf66-d6e6-499a-a925-5eb7018472c4" providerId="ADAL" clId="{4042A4FC-F093-4E19-9B04-8A675BD1F281}" dt="2026-09-06T14:36:43.646" v="20" actId="2711"/>
          <ac:spMkLst>
            <pc:docMk/>
            <pc:sldMk cId="1427097077" sldId="256"/>
            <ac:spMk id="10" creationId="{D52D7E20-E7E9-48C6-8A9F-C95FD6B0979D}"/>
          </ac:spMkLst>
        </pc:spChg>
        <pc:spChg chg="mod">
          <ac:chgData name="Hayley Shaw" userId="78a6bf66-d6e6-499a-a925-5eb7018472c4" providerId="ADAL" clId="{4042A4FC-F093-4E19-9B04-8A675BD1F281}" dt="2026-09-06T14:36:43.646" v="20" actId="2711"/>
          <ac:spMkLst>
            <pc:docMk/>
            <pc:sldMk cId="1427097077" sldId="256"/>
            <ac:spMk id="11" creationId="{65BD37FB-87AE-421C-B732-F08D3DD86232}"/>
          </ac:spMkLst>
        </pc:spChg>
        <pc:spChg chg="mod">
          <ac:chgData name="Hayley Shaw" userId="78a6bf66-d6e6-499a-a925-5eb7018472c4" providerId="ADAL" clId="{4042A4FC-F093-4E19-9B04-8A675BD1F281}" dt="2026-09-06T14:36:43.646" v="20" actId="2711"/>
          <ac:spMkLst>
            <pc:docMk/>
            <pc:sldMk cId="1427097077" sldId="256"/>
            <ac:spMk id="12" creationId="{D0B099B2-A5B6-4B94-A2B3-A5A6CC3F1D7A}"/>
          </ac:spMkLst>
        </pc:spChg>
        <pc:spChg chg="mod">
          <ac:chgData name="Hayley Shaw" userId="78a6bf66-d6e6-499a-a925-5eb7018472c4" providerId="ADAL" clId="{4042A4FC-F093-4E19-9B04-8A675BD1F281}" dt="2026-09-06T14:36:43.646" v="20" actId="2711"/>
          <ac:spMkLst>
            <pc:docMk/>
            <pc:sldMk cId="1427097077" sldId="256"/>
            <ac:spMk id="13" creationId="{82FEFD1E-F2A4-4A17-BFFC-F4980CEC24C5}"/>
          </ac:spMkLst>
        </pc:spChg>
        <pc:spChg chg="mod">
          <ac:chgData name="Hayley Shaw" userId="78a6bf66-d6e6-499a-a925-5eb7018472c4" providerId="ADAL" clId="{4042A4FC-F093-4E19-9B04-8A675BD1F281}" dt="2026-09-06T14:36:43.646" v="20" actId="2711"/>
          <ac:spMkLst>
            <pc:docMk/>
            <pc:sldMk cId="1427097077" sldId="256"/>
            <ac:spMk id="14" creationId="{46003040-6C47-4D65-9865-1E57AF52A8C0}"/>
          </ac:spMkLst>
        </pc:spChg>
        <pc:spChg chg="mod">
          <ac:chgData name="Hayley Shaw" userId="78a6bf66-d6e6-499a-a925-5eb7018472c4" providerId="ADAL" clId="{4042A4FC-F093-4E19-9B04-8A675BD1F281}" dt="2026-09-06T14:36:43.646" v="20" actId="2711"/>
          <ac:spMkLst>
            <pc:docMk/>
            <pc:sldMk cId="1427097077" sldId="256"/>
            <ac:spMk id="16" creationId="{FEE5DA2A-2D8C-41F5-8183-8931ED972EE8}"/>
          </ac:spMkLst>
        </pc:spChg>
        <pc:spChg chg="mod">
          <ac:chgData name="Hayley Shaw" userId="78a6bf66-d6e6-499a-a925-5eb7018472c4" providerId="ADAL" clId="{4042A4FC-F093-4E19-9B04-8A675BD1F281}" dt="2026-09-06T14:36:43.646" v="20" actId="2711"/>
          <ac:spMkLst>
            <pc:docMk/>
            <pc:sldMk cId="1427097077" sldId="256"/>
            <ac:spMk id="17" creationId="{E80678C9-C8D1-4AAA-A829-7CF6ABCDC5B3}"/>
          </ac:spMkLst>
        </pc:spChg>
        <pc:spChg chg="mod">
          <ac:chgData name="Hayley Shaw" userId="78a6bf66-d6e6-499a-a925-5eb7018472c4" providerId="ADAL" clId="{4042A4FC-F093-4E19-9B04-8A675BD1F281}" dt="2026-09-06T14:52:22.871" v="2005" actId="6549"/>
          <ac:spMkLst>
            <pc:docMk/>
            <pc:sldMk cId="1427097077" sldId="256"/>
            <ac:spMk id="18" creationId="{93617591-A5C3-4B5F-9218-E2F7B515EB79}"/>
          </ac:spMkLst>
        </pc:spChg>
        <pc:spChg chg="mod">
          <ac:chgData name="Hayley Shaw" userId="78a6bf66-d6e6-499a-a925-5eb7018472c4" providerId="ADAL" clId="{4042A4FC-F093-4E19-9B04-8A675BD1F281}" dt="2026-09-06T14:36:43.646" v="20" actId="2711"/>
          <ac:spMkLst>
            <pc:docMk/>
            <pc:sldMk cId="1427097077" sldId="256"/>
            <ac:spMk id="19" creationId="{A471E5A6-5EAE-4DB9-84B6-3CF40641AFAD}"/>
          </ac:spMkLst>
        </pc:spChg>
        <pc:spChg chg="mod">
          <ac:chgData name="Hayley Shaw" userId="78a6bf66-d6e6-499a-a925-5eb7018472c4" providerId="ADAL" clId="{4042A4FC-F093-4E19-9B04-8A675BD1F281}" dt="2026-09-06T14:36:43.646" v="20" actId="2711"/>
          <ac:spMkLst>
            <pc:docMk/>
            <pc:sldMk cId="1427097077" sldId="256"/>
            <ac:spMk id="20" creationId="{337BBC51-CF17-4761-B162-F59A53F579B5}"/>
          </ac:spMkLst>
        </pc:spChg>
        <pc:spChg chg="mod">
          <ac:chgData name="Hayley Shaw" userId="78a6bf66-d6e6-499a-a925-5eb7018472c4" providerId="ADAL" clId="{4042A4FC-F093-4E19-9B04-8A675BD1F281}" dt="2026-09-07T08:24:37.265" v="3920" actId="20577"/>
          <ac:spMkLst>
            <pc:docMk/>
            <pc:sldMk cId="1427097077" sldId="256"/>
            <ac:spMk id="21" creationId="{34AAA400-7278-4540-82D1-AE90F2BAC2E4}"/>
          </ac:spMkLst>
        </pc:spChg>
        <pc:spChg chg="mod">
          <ac:chgData name="Hayley Shaw" userId="78a6bf66-d6e6-499a-a925-5eb7018472c4" providerId="ADAL" clId="{4042A4FC-F093-4E19-9B04-8A675BD1F281}" dt="2026-09-06T14:36:43.646" v="20" actId="2711"/>
          <ac:spMkLst>
            <pc:docMk/>
            <pc:sldMk cId="1427097077" sldId="256"/>
            <ac:spMk id="22" creationId="{D805ABEF-0A28-4085-B266-B9304A972D50}"/>
          </ac:spMkLst>
        </pc:spChg>
        <pc:spChg chg="mod">
          <ac:chgData name="Hayley Shaw" userId="78a6bf66-d6e6-499a-a925-5eb7018472c4" providerId="ADAL" clId="{4042A4FC-F093-4E19-9B04-8A675BD1F281}" dt="2026-09-06T14:36:43.646" v="20" actId="2711"/>
          <ac:spMkLst>
            <pc:docMk/>
            <pc:sldMk cId="1427097077" sldId="256"/>
            <ac:spMk id="23" creationId="{DD6B419B-8774-4BE9-8C68-116C4D39E208}"/>
          </ac:spMkLst>
        </pc:spChg>
        <pc:spChg chg="mod">
          <ac:chgData name="Hayley Shaw" userId="78a6bf66-d6e6-499a-a925-5eb7018472c4" providerId="ADAL" clId="{4042A4FC-F093-4E19-9B04-8A675BD1F281}" dt="2026-09-06T14:36:43.646" v="20" actId="2711"/>
          <ac:spMkLst>
            <pc:docMk/>
            <pc:sldMk cId="1427097077" sldId="256"/>
            <ac:spMk id="24" creationId="{8B6C37AA-2F8A-45C6-AB88-2360980F6DB2}"/>
          </ac:spMkLst>
        </pc:spChg>
        <pc:spChg chg="mod">
          <ac:chgData name="Hayley Shaw" userId="78a6bf66-d6e6-499a-a925-5eb7018472c4" providerId="ADAL" clId="{4042A4FC-F093-4E19-9B04-8A675BD1F281}" dt="2026-09-06T14:36:43.646" v="20" actId="2711"/>
          <ac:spMkLst>
            <pc:docMk/>
            <pc:sldMk cId="1427097077" sldId="256"/>
            <ac:spMk id="25" creationId="{909CCB92-BFF6-444C-AAA0-2EF01C8A14A7}"/>
          </ac:spMkLst>
        </pc:spChg>
        <pc:spChg chg="mod">
          <ac:chgData name="Hayley Shaw" userId="78a6bf66-d6e6-499a-a925-5eb7018472c4" providerId="ADAL" clId="{4042A4FC-F093-4E19-9B04-8A675BD1F281}" dt="2026-09-06T14:36:43.646" v="20" actId="2711"/>
          <ac:spMkLst>
            <pc:docMk/>
            <pc:sldMk cId="1427097077" sldId="256"/>
            <ac:spMk id="26" creationId="{277D35A5-7947-4E57-9496-36193B65F1F8}"/>
          </ac:spMkLst>
        </pc:spChg>
        <pc:spChg chg="mod">
          <ac:chgData name="Hayley Shaw" userId="78a6bf66-d6e6-499a-a925-5eb7018472c4" providerId="ADAL" clId="{4042A4FC-F093-4E19-9B04-8A675BD1F281}" dt="2026-09-06T14:36:43.646" v="20" actId="2711"/>
          <ac:spMkLst>
            <pc:docMk/>
            <pc:sldMk cId="1427097077" sldId="256"/>
            <ac:spMk id="28" creationId="{41221884-EE4F-4079-866D-29A03138FA70}"/>
          </ac:spMkLst>
        </pc:spChg>
        <pc:spChg chg="mod">
          <ac:chgData name="Hayley Shaw" userId="78a6bf66-d6e6-499a-a925-5eb7018472c4" providerId="ADAL" clId="{4042A4FC-F093-4E19-9B04-8A675BD1F281}" dt="2026-09-06T14:36:43.646" v="20" actId="2711"/>
          <ac:spMkLst>
            <pc:docMk/>
            <pc:sldMk cId="1427097077" sldId="256"/>
            <ac:spMk id="29" creationId="{C5676936-21FE-472E-8536-0A44AB57B700}"/>
          </ac:spMkLst>
        </pc:spChg>
        <pc:spChg chg="mod">
          <ac:chgData name="Hayley Shaw" userId="78a6bf66-d6e6-499a-a925-5eb7018472c4" providerId="ADAL" clId="{4042A4FC-F093-4E19-9B04-8A675BD1F281}" dt="2026-09-06T14:36:43.646" v="20" actId="2711"/>
          <ac:spMkLst>
            <pc:docMk/>
            <pc:sldMk cId="1427097077" sldId="256"/>
            <ac:spMk id="30" creationId="{EB3B1A66-D96F-4AFA-A167-EC8C4D70FA41}"/>
          </ac:spMkLst>
        </pc:spChg>
        <pc:spChg chg="mod">
          <ac:chgData name="Hayley Shaw" userId="78a6bf66-d6e6-499a-a925-5eb7018472c4" providerId="ADAL" clId="{4042A4FC-F093-4E19-9B04-8A675BD1F281}" dt="2026-09-06T14:36:43.646" v="20" actId="2711"/>
          <ac:spMkLst>
            <pc:docMk/>
            <pc:sldMk cId="1427097077" sldId="256"/>
            <ac:spMk id="31" creationId="{07077741-6BFF-4B03-9C7D-81C5293DB6E4}"/>
          </ac:spMkLst>
        </pc:spChg>
        <pc:spChg chg="mod">
          <ac:chgData name="Hayley Shaw" userId="78a6bf66-d6e6-499a-a925-5eb7018472c4" providerId="ADAL" clId="{4042A4FC-F093-4E19-9B04-8A675BD1F281}" dt="2026-09-06T14:36:43.646" v="20" actId="2711"/>
          <ac:spMkLst>
            <pc:docMk/>
            <pc:sldMk cId="1427097077" sldId="256"/>
            <ac:spMk id="32" creationId="{643961FA-9CEF-4716-9DAC-63A9F615DE13}"/>
          </ac:spMkLst>
        </pc:spChg>
        <pc:spChg chg="mod">
          <ac:chgData name="Hayley Shaw" userId="78a6bf66-d6e6-499a-a925-5eb7018472c4" providerId="ADAL" clId="{4042A4FC-F093-4E19-9B04-8A675BD1F281}" dt="2026-09-06T14:36:43.646" v="20" actId="2711"/>
          <ac:spMkLst>
            <pc:docMk/>
            <pc:sldMk cId="1427097077" sldId="256"/>
            <ac:spMk id="33" creationId="{E3451664-DDCA-4112-B334-17B9DD95440E}"/>
          </ac:spMkLst>
        </pc:spChg>
        <pc:spChg chg="mod">
          <ac:chgData name="Hayley Shaw" userId="78a6bf66-d6e6-499a-a925-5eb7018472c4" providerId="ADAL" clId="{4042A4FC-F093-4E19-9B04-8A675BD1F281}" dt="2026-09-06T15:27:54.195" v="3817" actId="1036"/>
          <ac:spMkLst>
            <pc:docMk/>
            <pc:sldMk cId="1427097077" sldId="256"/>
            <ac:spMk id="45" creationId="{3C4F5317-571B-4FC4-AB72-B633F75D55B2}"/>
          </ac:spMkLst>
        </pc:spChg>
        <pc:spChg chg="mod">
          <ac:chgData name="Hayley Shaw" userId="78a6bf66-d6e6-499a-a925-5eb7018472c4" providerId="ADAL" clId="{4042A4FC-F093-4E19-9B04-8A675BD1F281}" dt="2026-09-06T15:25:13.268" v="3620" actId="1037"/>
          <ac:spMkLst>
            <pc:docMk/>
            <pc:sldMk cId="1427097077" sldId="256"/>
            <ac:spMk id="46" creationId="{88AB4E69-8493-41F0-912D-ABC4F8364C63}"/>
          </ac:spMkLst>
        </pc:spChg>
        <pc:spChg chg="mod">
          <ac:chgData name="Hayley Shaw" userId="78a6bf66-d6e6-499a-a925-5eb7018472c4" providerId="ADAL" clId="{4042A4FC-F093-4E19-9B04-8A675BD1F281}" dt="2026-09-06T15:25:56.625" v="3657" actId="255"/>
          <ac:spMkLst>
            <pc:docMk/>
            <pc:sldMk cId="1427097077" sldId="256"/>
            <ac:spMk id="57" creationId="{96406492-C4C5-4530-9759-EDE27B211415}"/>
          </ac:spMkLst>
        </pc:spChg>
        <pc:spChg chg="mod">
          <ac:chgData name="Hayley Shaw" userId="78a6bf66-d6e6-499a-a925-5eb7018472c4" providerId="ADAL" clId="{4042A4FC-F093-4E19-9B04-8A675BD1F281}" dt="2026-09-06T15:17:28.312" v="3026" actId="20577"/>
          <ac:spMkLst>
            <pc:docMk/>
            <pc:sldMk cId="1427097077" sldId="256"/>
            <ac:spMk id="58" creationId="{4C2DAD77-01A5-4926-8125-705B010AE62F}"/>
          </ac:spMkLst>
        </pc:spChg>
        <pc:spChg chg="mod">
          <ac:chgData name="Hayley Shaw" userId="78a6bf66-d6e6-499a-a925-5eb7018472c4" providerId="ADAL" clId="{4042A4FC-F093-4E19-9B04-8A675BD1F281}" dt="2026-09-06T15:16:39.536" v="2903" actId="20577"/>
          <ac:spMkLst>
            <pc:docMk/>
            <pc:sldMk cId="1427097077" sldId="256"/>
            <ac:spMk id="59" creationId="{48E1E2E3-6422-4121-9781-7AAC6F87051E}"/>
          </ac:spMkLst>
        </pc:spChg>
        <pc:spChg chg="mod">
          <ac:chgData name="Hayley Shaw" userId="78a6bf66-d6e6-499a-a925-5eb7018472c4" providerId="ADAL" clId="{4042A4FC-F093-4E19-9B04-8A675BD1F281}" dt="2026-09-06T14:54:53.291" v="2396" actId="20577"/>
          <ac:spMkLst>
            <pc:docMk/>
            <pc:sldMk cId="1427097077" sldId="256"/>
            <ac:spMk id="60" creationId="{C079AFF9-C61A-4755-BAE1-B98E80FA0909}"/>
          </ac:spMkLst>
        </pc:spChg>
        <pc:spChg chg="mod">
          <ac:chgData name="Hayley Shaw" userId="78a6bf66-d6e6-499a-a925-5eb7018472c4" providerId="ADAL" clId="{4042A4FC-F093-4E19-9B04-8A675BD1F281}" dt="2026-09-06T14:54:04.644" v="2258" actId="20577"/>
          <ac:spMkLst>
            <pc:docMk/>
            <pc:sldMk cId="1427097077" sldId="256"/>
            <ac:spMk id="61" creationId="{C5546C59-0043-4225-ACAF-DE78E960556E}"/>
          </ac:spMkLst>
        </pc:spChg>
        <pc:spChg chg="mod">
          <ac:chgData name="Hayley Shaw" userId="78a6bf66-d6e6-499a-a925-5eb7018472c4" providerId="ADAL" clId="{4042A4FC-F093-4E19-9B04-8A675BD1F281}" dt="2026-09-06T15:28:08.746" v="3830" actId="255"/>
          <ac:spMkLst>
            <pc:docMk/>
            <pc:sldMk cId="1427097077" sldId="256"/>
            <ac:spMk id="62" creationId="{001E622C-1D2A-4E76-BCC6-1BD98BC2F6C5}"/>
          </ac:spMkLst>
        </pc:spChg>
        <pc:spChg chg="mod">
          <ac:chgData name="Hayley Shaw" userId="78a6bf66-d6e6-499a-a925-5eb7018472c4" providerId="ADAL" clId="{4042A4FC-F093-4E19-9B04-8A675BD1F281}" dt="2026-09-06T14:53:45.652" v="2184" actId="1036"/>
          <ac:spMkLst>
            <pc:docMk/>
            <pc:sldMk cId="1427097077" sldId="256"/>
            <ac:spMk id="63" creationId="{83C9CE89-E4DE-48F1-B147-FF198F6C6ECD}"/>
          </ac:spMkLst>
        </pc:spChg>
        <pc:spChg chg="mod">
          <ac:chgData name="Hayley Shaw" userId="78a6bf66-d6e6-499a-a925-5eb7018472c4" providerId="ADAL" clId="{4042A4FC-F093-4E19-9B04-8A675BD1F281}" dt="2026-09-06T14:55:59.993" v="2423" actId="1035"/>
          <ac:spMkLst>
            <pc:docMk/>
            <pc:sldMk cId="1427097077" sldId="256"/>
            <ac:spMk id="64" creationId="{6549EA24-9FE4-4078-90CE-D0803F296F3B}"/>
          </ac:spMkLst>
        </pc:spChg>
        <pc:spChg chg="mod">
          <ac:chgData name="Hayley Shaw" userId="78a6bf66-d6e6-499a-a925-5eb7018472c4" providerId="ADAL" clId="{4042A4FC-F093-4E19-9B04-8A675BD1F281}" dt="2026-09-06T15:15:46.959" v="2796" actId="14100"/>
          <ac:spMkLst>
            <pc:docMk/>
            <pc:sldMk cId="1427097077" sldId="256"/>
            <ac:spMk id="65" creationId="{8DE3CF17-55B0-4B5C-8ECA-9FFE747D3E15}"/>
          </ac:spMkLst>
        </pc:spChg>
        <pc:picChg chg="mod">
          <ac:chgData name="Hayley Shaw" userId="78a6bf66-d6e6-499a-a925-5eb7018472c4" providerId="ADAL" clId="{4042A4FC-F093-4E19-9B04-8A675BD1F281}" dt="2026-09-06T15:26:57.715" v="3782" actId="14100"/>
          <ac:picMkLst>
            <pc:docMk/>
            <pc:sldMk cId="1427097077" sldId="256"/>
            <ac:picMk id="47" creationId="{531F07E7-0CC8-4C26-B530-93481504C805}"/>
          </ac:picMkLst>
        </pc:picChg>
        <pc:picChg chg="mod">
          <ac:chgData name="Hayley Shaw" userId="78a6bf66-d6e6-499a-a925-5eb7018472c4" providerId="ADAL" clId="{4042A4FC-F093-4E19-9B04-8A675BD1F281}" dt="2026-09-06T15:26:41.891" v="3766" actId="14100"/>
          <ac:picMkLst>
            <pc:docMk/>
            <pc:sldMk cId="1427097077" sldId="256"/>
            <ac:picMk id="48" creationId="{92EAB53E-1D48-40AB-8D57-12B2D1D1912E}"/>
          </ac:picMkLst>
        </pc:picChg>
        <pc:picChg chg="mod">
          <ac:chgData name="Hayley Shaw" userId="78a6bf66-d6e6-499a-a925-5eb7018472c4" providerId="ADAL" clId="{4042A4FC-F093-4E19-9B04-8A675BD1F281}" dt="2026-09-06T15:27:01.672" v="3783" actId="14100"/>
          <ac:picMkLst>
            <pc:docMk/>
            <pc:sldMk cId="1427097077" sldId="256"/>
            <ac:picMk id="49" creationId="{0FD46ABA-1D22-429C-A8A0-A5DA02EB6A6D}"/>
          </ac:picMkLst>
        </pc:picChg>
        <pc:picChg chg="mod">
          <ac:chgData name="Hayley Shaw" userId="78a6bf66-d6e6-499a-a925-5eb7018472c4" providerId="ADAL" clId="{4042A4FC-F093-4E19-9B04-8A675BD1F281}" dt="2026-09-06T14:36:43.646" v="20" actId="2711"/>
          <ac:picMkLst>
            <pc:docMk/>
            <pc:sldMk cId="1427097077" sldId="256"/>
            <ac:picMk id="50" creationId="{A16FF540-4E99-491A-A178-8D730FB14DA6}"/>
          </ac:picMkLst>
        </pc:picChg>
        <pc:picChg chg="mod">
          <ac:chgData name="Hayley Shaw" userId="78a6bf66-d6e6-499a-a925-5eb7018472c4" providerId="ADAL" clId="{4042A4FC-F093-4E19-9B04-8A675BD1F281}" dt="2026-09-06T14:36:43.646" v="20" actId="2711"/>
          <ac:picMkLst>
            <pc:docMk/>
            <pc:sldMk cId="1427097077" sldId="256"/>
            <ac:picMk id="51" creationId="{AC00CEF4-4EE4-4586-9C26-72BF0CE19354}"/>
          </ac:picMkLst>
        </pc:picChg>
        <pc:picChg chg="mod">
          <ac:chgData name="Hayley Shaw" userId="78a6bf66-d6e6-499a-a925-5eb7018472c4" providerId="ADAL" clId="{4042A4FC-F093-4E19-9B04-8A675BD1F281}" dt="2026-09-06T14:36:43.646" v="20" actId="2711"/>
          <ac:picMkLst>
            <pc:docMk/>
            <pc:sldMk cId="1427097077" sldId="256"/>
            <ac:picMk id="52" creationId="{A7E87FE0-1E93-4CE1-876B-FEA8C5809346}"/>
          </ac:picMkLst>
        </pc:picChg>
        <pc:picChg chg="mod">
          <ac:chgData name="Hayley Shaw" userId="78a6bf66-d6e6-499a-a925-5eb7018472c4" providerId="ADAL" clId="{4042A4FC-F093-4E19-9B04-8A675BD1F281}" dt="2026-09-06T14:36:43.646" v="20" actId="2711"/>
          <ac:picMkLst>
            <pc:docMk/>
            <pc:sldMk cId="1427097077" sldId="256"/>
            <ac:picMk id="53" creationId="{A9CAA32F-C54A-4777-87DC-CB3EFC1004D3}"/>
          </ac:picMkLst>
        </pc:picChg>
        <pc:picChg chg="mod">
          <ac:chgData name="Hayley Shaw" userId="78a6bf66-d6e6-499a-a925-5eb7018472c4" providerId="ADAL" clId="{4042A4FC-F093-4E19-9B04-8A675BD1F281}" dt="2026-09-06T14:36:43.646" v="20" actId="2711"/>
          <ac:picMkLst>
            <pc:docMk/>
            <pc:sldMk cId="1427097077" sldId="256"/>
            <ac:picMk id="54" creationId="{97E232E4-12A3-4D7B-AA2B-D508CC8DD2EB}"/>
          </ac:picMkLst>
        </pc:picChg>
        <pc:picChg chg="mod">
          <ac:chgData name="Hayley Shaw" userId="78a6bf66-d6e6-499a-a925-5eb7018472c4" providerId="ADAL" clId="{4042A4FC-F093-4E19-9B04-8A675BD1F281}" dt="2026-09-06T14:36:43.646" v="20" actId="2711"/>
          <ac:picMkLst>
            <pc:docMk/>
            <pc:sldMk cId="1427097077" sldId="256"/>
            <ac:picMk id="55" creationId="{936AB626-E617-4873-8609-87EB1C598796}"/>
          </ac:picMkLst>
        </pc:picChg>
        <pc:picChg chg="mod">
          <ac:chgData name="Hayley Shaw" userId="78a6bf66-d6e6-499a-a925-5eb7018472c4" providerId="ADAL" clId="{4042A4FC-F093-4E19-9B04-8A675BD1F281}" dt="2026-09-06T14:36:43.646" v="20" actId="2711"/>
          <ac:picMkLst>
            <pc:docMk/>
            <pc:sldMk cId="1427097077" sldId="256"/>
            <ac:picMk id="56" creationId="{A4133392-7C04-43B5-9A47-4BE17D5B4295}"/>
          </ac:picMkLst>
        </pc:picChg>
        <pc:picChg chg="mod">
          <ac:chgData name="Hayley Shaw" userId="78a6bf66-d6e6-499a-a925-5eb7018472c4" providerId="ADAL" clId="{4042A4FC-F093-4E19-9B04-8A675BD1F281}" dt="2026-09-06T14:36:43.646" v="20" actId="2711"/>
          <ac:picMkLst>
            <pc:docMk/>
            <pc:sldMk cId="1427097077" sldId="256"/>
            <ac:picMk id="2069" creationId="{CB9B08E7-0D02-4C12-A8BD-204F3A151FDF}"/>
          </ac:picMkLst>
        </pc:picChg>
        <pc:picChg chg="mod">
          <ac:chgData name="Hayley Shaw" userId="78a6bf66-d6e6-499a-a925-5eb7018472c4" providerId="ADAL" clId="{4042A4FC-F093-4E19-9B04-8A675BD1F281}" dt="2026-09-06T15:29:56.781" v="3901" actId="1036"/>
          <ac:picMkLst>
            <pc:docMk/>
            <pc:sldMk cId="1427097077" sldId="256"/>
            <ac:picMk id="2087" creationId="{2064A9BA-AD5B-4C97-B4A2-C5B35336FC6D}"/>
          </ac:picMkLst>
        </pc:picChg>
        <pc:picChg chg="mod">
          <ac:chgData name="Hayley Shaw" userId="78a6bf66-d6e6-499a-a925-5eb7018472c4" providerId="ADAL" clId="{4042A4FC-F093-4E19-9B04-8A675BD1F281}" dt="2026-09-06T14:36:43.646" v="20" actId="2711"/>
          <ac:picMkLst>
            <pc:docMk/>
            <pc:sldMk cId="1427097077" sldId="256"/>
            <ac:picMk id="2088" creationId="{36E6F768-4DA3-4270-8DA0-B0E853B38078}"/>
          </ac:picMkLst>
        </pc:picChg>
      </pc:sldChg>
    </pc:docChg>
  </pc:docChgLst>
  <pc:docChgLst>
    <pc:chgData name="Bradley Sargent" userId="1f043824-d8ed-4a71-bb0d-ad5fb4900b3f" providerId="ADAL" clId="{E3A93464-4A20-441C-B3AA-A2B41ECA0323}"/>
    <pc:docChg chg="custSel modSld">
      <pc:chgData name="Bradley Sargent" userId="1f043824-d8ed-4a71-bb0d-ad5fb4900b3f" providerId="ADAL" clId="{E3A93464-4A20-441C-B3AA-A2B41ECA0323}" dt="2026-01-08T22:22:36.649" v="1296"/>
      <pc:docMkLst>
        <pc:docMk/>
      </pc:docMkLst>
      <pc:sldChg chg="addSp delSp modSp">
        <pc:chgData name="Bradley Sargent" userId="1f043824-d8ed-4a71-bb0d-ad5fb4900b3f" providerId="ADAL" clId="{E3A93464-4A20-441C-B3AA-A2B41ECA0323}" dt="2026-01-08T22:22:36.649" v="1296"/>
        <pc:sldMkLst>
          <pc:docMk/>
          <pc:sldMk cId="1427097077" sldId="256"/>
        </pc:sldMkLst>
        <pc:spChg chg="add mod">
          <ac:chgData name="Bradley Sargent" userId="1f043824-d8ed-4a71-bb0d-ad5fb4900b3f" providerId="ADAL" clId="{E3A93464-4A20-441C-B3AA-A2B41ECA0323}" dt="2026-01-08T19:54:59.528" v="313" actId="1076"/>
          <ac:spMkLst>
            <pc:docMk/>
            <pc:sldMk cId="1427097077" sldId="256"/>
            <ac:spMk id="2" creationId="{0DD61770-589F-47CC-B8FB-FD374B7DD85B}"/>
          </ac:spMkLst>
        </pc:spChg>
        <pc:spChg chg="mod">
          <ac:chgData name="Bradley Sargent" userId="1f043824-d8ed-4a71-bb0d-ad5fb4900b3f" providerId="ADAL" clId="{E3A93464-4A20-441C-B3AA-A2B41ECA0323}" dt="2026-01-08T19:55:01.380" v="314" actId="1036"/>
          <ac:spMkLst>
            <pc:docMk/>
            <pc:sldMk cId="1427097077" sldId="256"/>
            <ac:spMk id="6" creationId="{33A226C5-09BA-432E-9862-26A4B9919F78}"/>
          </ac:spMkLst>
        </pc:spChg>
        <pc:spChg chg="del">
          <ac:chgData name="Bradley Sargent" userId="1f043824-d8ed-4a71-bb0d-ad5fb4900b3f" providerId="ADAL" clId="{E3A93464-4A20-441C-B3AA-A2B41ECA0323}" dt="2026-01-08T22:22:14.745" v="1295" actId="478"/>
          <ac:spMkLst>
            <pc:docMk/>
            <pc:sldMk cId="1427097077" sldId="256"/>
            <ac:spMk id="15" creationId="{0B9F44D3-158C-4C87-B17C-1D437DE93920}"/>
          </ac:spMkLst>
        </pc:spChg>
        <pc:spChg chg="mod">
          <ac:chgData name="Bradley Sargent" userId="1f043824-d8ed-4a71-bb0d-ad5fb4900b3f" providerId="ADAL" clId="{E3A93464-4A20-441C-B3AA-A2B41ECA0323}" dt="2026-01-08T20:09:10.403" v="1023" actId="20577"/>
          <ac:spMkLst>
            <pc:docMk/>
            <pc:sldMk cId="1427097077" sldId="256"/>
            <ac:spMk id="21" creationId="{34AAA400-7278-4540-82D1-AE90F2BAC2E4}"/>
          </ac:spMkLst>
        </pc:spChg>
        <pc:spChg chg="mod">
          <ac:chgData name="Bradley Sargent" userId="1f043824-d8ed-4a71-bb0d-ad5fb4900b3f" providerId="ADAL" clId="{E3A93464-4A20-441C-B3AA-A2B41ECA0323}" dt="2026-01-08T19:46:08.028" v="14" actId="20577"/>
          <ac:spMkLst>
            <pc:docMk/>
            <pc:sldMk cId="1427097077" sldId="256"/>
            <ac:spMk id="22" creationId="{D805ABEF-0A28-4085-B266-B9304A972D50}"/>
          </ac:spMkLst>
        </pc:spChg>
        <pc:spChg chg="add mod">
          <ac:chgData name="Bradley Sargent" userId="1f043824-d8ed-4a71-bb0d-ad5fb4900b3f" providerId="ADAL" clId="{E3A93464-4A20-441C-B3AA-A2B41ECA0323}" dt="2026-01-08T19:58:58.075" v="519" actId="20577"/>
          <ac:spMkLst>
            <pc:docMk/>
            <pc:sldMk cId="1427097077" sldId="256"/>
            <ac:spMk id="45" creationId="{3C4F5317-571B-4FC4-AB72-B633F75D55B2}"/>
          </ac:spMkLst>
        </pc:spChg>
        <pc:spChg chg="add mod">
          <ac:chgData name="Bradley Sargent" userId="1f043824-d8ed-4a71-bb0d-ad5fb4900b3f" providerId="ADAL" clId="{E3A93464-4A20-441C-B3AA-A2B41ECA0323}" dt="2026-01-08T20:02:14.609" v="662" actId="255"/>
          <ac:spMkLst>
            <pc:docMk/>
            <pc:sldMk cId="1427097077" sldId="256"/>
            <ac:spMk id="46" creationId="{88AB4E69-8493-41F0-912D-ABC4F8364C63}"/>
          </ac:spMkLst>
        </pc:spChg>
        <pc:spChg chg="add mod">
          <ac:chgData name="Bradley Sargent" userId="1f043824-d8ed-4a71-bb0d-ad5fb4900b3f" providerId="ADAL" clId="{E3A93464-4A20-441C-B3AA-A2B41ECA0323}" dt="2026-01-08T20:04:05.064" v="774" actId="1076"/>
          <ac:spMkLst>
            <pc:docMk/>
            <pc:sldMk cId="1427097077" sldId="256"/>
            <ac:spMk id="57" creationId="{96406492-C4C5-4530-9759-EDE27B211415}"/>
          </ac:spMkLst>
        </pc:spChg>
        <pc:spChg chg="add mod">
          <ac:chgData name="Bradley Sargent" userId="1f043824-d8ed-4a71-bb0d-ad5fb4900b3f" providerId="ADAL" clId="{E3A93464-4A20-441C-B3AA-A2B41ECA0323}" dt="2026-01-08T20:05:49.359" v="879" actId="1076"/>
          <ac:spMkLst>
            <pc:docMk/>
            <pc:sldMk cId="1427097077" sldId="256"/>
            <ac:spMk id="58" creationId="{4C2DAD77-01A5-4926-8125-705B010AE62F}"/>
          </ac:spMkLst>
        </pc:spChg>
        <pc:spChg chg="add mod">
          <ac:chgData name="Bradley Sargent" userId="1f043824-d8ed-4a71-bb0d-ad5fb4900b3f" providerId="ADAL" clId="{E3A93464-4A20-441C-B3AA-A2B41ECA0323}" dt="2026-01-08T20:08:09.199" v="976" actId="14100"/>
          <ac:spMkLst>
            <pc:docMk/>
            <pc:sldMk cId="1427097077" sldId="256"/>
            <ac:spMk id="59" creationId="{48E1E2E3-6422-4121-9781-7AAC6F87051E}"/>
          </ac:spMkLst>
        </pc:spChg>
        <pc:spChg chg="add mod">
          <ac:chgData name="Bradley Sargent" userId="1f043824-d8ed-4a71-bb0d-ad5fb4900b3f" providerId="ADAL" clId="{E3A93464-4A20-441C-B3AA-A2B41ECA0323}" dt="2026-01-08T20:10:38.964" v="1111" actId="20577"/>
          <ac:spMkLst>
            <pc:docMk/>
            <pc:sldMk cId="1427097077" sldId="256"/>
            <ac:spMk id="60" creationId="{C079AFF9-C61A-4755-BAE1-B98E80FA0909}"/>
          </ac:spMkLst>
        </pc:spChg>
        <pc:spChg chg="add mod">
          <ac:chgData name="Bradley Sargent" userId="1f043824-d8ed-4a71-bb0d-ad5fb4900b3f" providerId="ADAL" clId="{E3A93464-4A20-441C-B3AA-A2B41ECA0323}" dt="2026-01-08T20:13:29.040" v="1268" actId="20577"/>
          <ac:spMkLst>
            <pc:docMk/>
            <pc:sldMk cId="1427097077" sldId="256"/>
            <ac:spMk id="61" creationId="{C5546C59-0043-4225-ACAF-DE78E960556E}"/>
          </ac:spMkLst>
        </pc:spChg>
        <pc:spChg chg="add mod">
          <ac:chgData name="Bradley Sargent" userId="1f043824-d8ed-4a71-bb0d-ad5fb4900b3f" providerId="ADAL" clId="{E3A93464-4A20-441C-B3AA-A2B41ECA0323}" dt="2026-01-08T20:14:28.451" v="1294" actId="20577"/>
          <ac:spMkLst>
            <pc:docMk/>
            <pc:sldMk cId="1427097077" sldId="256"/>
            <ac:spMk id="63" creationId="{83C9CE89-E4DE-48F1-B147-FF198F6C6ECD}"/>
          </ac:spMkLst>
        </pc:spChg>
        <pc:spChg chg="add">
          <ac:chgData name="Bradley Sargent" userId="1f043824-d8ed-4a71-bb0d-ad5fb4900b3f" providerId="ADAL" clId="{E3A93464-4A20-441C-B3AA-A2B41ECA0323}" dt="2026-01-08T22:22:36.649" v="1296"/>
          <ac:spMkLst>
            <pc:docMk/>
            <pc:sldMk cId="1427097077" sldId="256"/>
            <ac:spMk id="64" creationId="{6549EA24-9FE4-4078-90CE-D0803F296F3B}"/>
          </ac:spMkLst>
        </pc:spChg>
        <pc:picChg chg="mod">
          <ac:chgData name="Bradley Sargent" userId="1f043824-d8ed-4a71-bb0d-ad5fb4900b3f" providerId="ADAL" clId="{E3A93464-4A20-441C-B3AA-A2B41ECA0323}" dt="2026-01-08T19:54:36.278" v="292" actId="1035"/>
          <ac:picMkLst>
            <pc:docMk/>
            <pc:sldMk cId="1427097077" sldId="256"/>
            <ac:picMk id="49" creationId="{0FD46ABA-1D22-429C-A8A0-A5DA02EB6A6D}"/>
          </ac:picMkLst>
        </pc:picChg>
        <pc:picChg chg="add del">
          <ac:chgData name="Bradley Sargent" userId="1f043824-d8ed-4a71-bb0d-ad5fb4900b3f" providerId="ADAL" clId="{E3A93464-4A20-441C-B3AA-A2B41ECA0323}" dt="2026-01-08T20:13:48.056" v="1270" actId="478"/>
          <ac:picMkLst>
            <pc:docMk/>
            <pc:sldMk cId="1427097077" sldId="256"/>
            <ac:picMk id="62" creationId="{30A505F0-F511-4CCC-A977-21AA14466D25}"/>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D6622-004A-419F-A2F8-423D457B0D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509A64-53B5-4E17-979B-0E053CE5D0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04A86F-8874-4C6A-9604-50A85A3AE5AB}"/>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F2069B4F-1A10-48C4-A1E0-A41A5E651F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833AA4-F9CC-4C8E-A52D-5EEE6CFB1B73}"/>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427427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D1FB1-A943-47DE-BA62-897EE3C2EF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A29977-9225-4181-91B6-EF4B065CFA5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7A71B0-4F0D-45B2-97AE-B8687DDF74B2}"/>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F6CC620C-9BA5-4847-8D32-85E70017A5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614B32-009A-4BD0-9094-E9D3B3BD0D36}"/>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784672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75FF1-1E59-46A5-9197-6F853537B4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86D43D-9945-4BD3-A390-C0C27279EF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AE0F46B-3976-4CC1-9EF4-041877A9B2E1}"/>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A7C3C412-D8EF-499C-B813-235861038C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3C68AD-88A4-4C66-BB86-8EAF07BA06FA}"/>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957283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BFD83-94B0-4321-9CD1-F34280266B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0447BA-ECA2-404E-9B45-8192D08C4D2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3F8D44D-33CF-43AE-A36A-52E96A5B6C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B8DC163-1B97-40B9-B84D-BC3B52BE2D4C}"/>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6" name="Footer Placeholder 5">
            <a:extLst>
              <a:ext uri="{FF2B5EF4-FFF2-40B4-BE49-F238E27FC236}">
                <a16:creationId xmlns:a16="http://schemas.microsoft.com/office/drawing/2014/main" id="{4EEC3ADB-A1A8-4E56-9E6E-F32DCBB222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493239-6564-4DC2-8D7F-9E69A008040A}"/>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797970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DF67E-6C4E-4C76-B53C-FC21FBBBC5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6061C6-F540-4AF7-BAE6-5613B1521A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619F580-B918-4EC0-A41E-47445577AB8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2FEACC-5DEB-417F-B7C7-F3DB012989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18A6AD7-CA84-4742-B210-9907472C2F6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DE2EC3-93B9-4DA9-83E3-890502257768}"/>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8" name="Footer Placeholder 7">
            <a:extLst>
              <a:ext uri="{FF2B5EF4-FFF2-40B4-BE49-F238E27FC236}">
                <a16:creationId xmlns:a16="http://schemas.microsoft.com/office/drawing/2014/main" id="{3A244368-EF85-4ADB-9798-CB3B321E243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2E3D425-F731-49FA-B2E5-3443037A09BC}"/>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3606878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92E55-0B0C-4C50-A6C5-3238131900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9ED57C-5986-4BD3-96D9-D0FB5B5DBD11}"/>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4" name="Footer Placeholder 3">
            <a:extLst>
              <a:ext uri="{FF2B5EF4-FFF2-40B4-BE49-F238E27FC236}">
                <a16:creationId xmlns:a16="http://schemas.microsoft.com/office/drawing/2014/main" id="{A6F5E997-4758-4EFA-8DC7-D8AAA38C5D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61C5B49-7DF8-441E-A077-DCEC980F4A41}"/>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620901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3F8EFD-0AF6-4E48-B0F5-4EF376148417}"/>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3" name="Footer Placeholder 2">
            <a:extLst>
              <a:ext uri="{FF2B5EF4-FFF2-40B4-BE49-F238E27FC236}">
                <a16:creationId xmlns:a16="http://schemas.microsoft.com/office/drawing/2014/main" id="{05ED89EB-787C-45D6-8F73-11BD1EE759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8587AC2-9F3D-4C0A-A911-7AA103B2CBF0}"/>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019971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B68EE-6C42-4EBA-8630-DBFB61B4FC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94D1D18-1C95-452E-8661-196DBDA3FC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27D31E8-5EFF-4A03-B1F4-DE392224D5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7D4B362-C458-4414-A8B7-0B90CDEDF9E7}"/>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6" name="Footer Placeholder 5">
            <a:extLst>
              <a:ext uri="{FF2B5EF4-FFF2-40B4-BE49-F238E27FC236}">
                <a16:creationId xmlns:a16="http://schemas.microsoft.com/office/drawing/2014/main" id="{67AD5862-8A95-4509-93EA-0B5BE748F8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B52D44-4C18-4830-9B51-BD90EF6DD616}"/>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144475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F65EC-D79A-4AAD-A7D7-68DE45E6CD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7898601-4F34-45C5-9313-B571C6D5EA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869FC31-98B7-4C2F-9F62-3BD3A635F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4568179-B0A7-4306-BA96-3F2E907A1807}"/>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6" name="Footer Placeholder 5">
            <a:extLst>
              <a:ext uri="{FF2B5EF4-FFF2-40B4-BE49-F238E27FC236}">
                <a16:creationId xmlns:a16="http://schemas.microsoft.com/office/drawing/2014/main" id="{8C5031C2-D76D-4088-A29B-BF2959089F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1FC2A1-BDA4-4084-BF8B-5166700E222E}"/>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396126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8A042-1151-48C2-8FCD-06B278C5B2E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5B9070-700F-4738-BE83-523C9E87286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89EF2B-6B52-4544-A88C-30CE9106099C}"/>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1C87DED2-971D-4249-941C-F8321B1B2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BCF9CC-E000-4957-9172-E189B45B0869}"/>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439127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646ABC-37DD-4E2C-9162-820F2054E48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D14561-4058-40EE-B479-13E558E71E5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A9CA09-C77E-4CE1-97E1-4B7D6C12220C}"/>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60604DFD-EAD3-4F79-B84D-35526B080E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2F3940-E14B-4E98-BF20-30DC20E96941}"/>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10945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1BF6A7-CBD2-4BB0-97D2-64E8A5BDBA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A37B76-EA14-471E-BF6A-38C9A2A8DD6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01539C-404D-4BC9-A53C-AAF8750BD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EC8CAACB-28FB-47DC-8136-41DA892D3F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753622-36E5-4BE3-A0F2-B785BE9280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D76871-13B8-45D2-A82D-A2B7A3D51B86}" type="slidenum">
              <a:rPr lang="en-GB" smtClean="0"/>
              <a:t>‹#›</a:t>
            </a:fld>
            <a:endParaRPr lang="en-GB"/>
          </a:p>
        </p:txBody>
      </p:sp>
    </p:spTree>
    <p:extLst>
      <p:ext uri="{BB962C8B-B14F-4D97-AF65-F5344CB8AC3E}">
        <p14:creationId xmlns:p14="http://schemas.microsoft.com/office/powerpoint/2010/main" val="22379260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21">
            <a:extLst>
              <a:ext uri="{FF2B5EF4-FFF2-40B4-BE49-F238E27FC236}">
                <a16:creationId xmlns:a16="http://schemas.microsoft.com/office/drawing/2014/main" id="{A4133392-7C04-43B5-9A47-4BE17D5B42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80800" y="4785075"/>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5" name="Picture 21">
            <a:extLst>
              <a:ext uri="{FF2B5EF4-FFF2-40B4-BE49-F238E27FC236}">
                <a16:creationId xmlns:a16="http://schemas.microsoft.com/office/drawing/2014/main" id="{936AB626-E617-4873-8609-87EB1C5987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3715" y="4785075"/>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3" name="Picture 21">
            <a:extLst>
              <a:ext uri="{FF2B5EF4-FFF2-40B4-BE49-F238E27FC236}">
                <a16:creationId xmlns:a16="http://schemas.microsoft.com/office/drawing/2014/main" id="{A9CAA32F-C54A-4777-87DC-CB3EFC1004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6422" y="5113495"/>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2" name="Picture 21">
            <a:extLst>
              <a:ext uri="{FF2B5EF4-FFF2-40B4-BE49-F238E27FC236}">
                <a16:creationId xmlns:a16="http://schemas.microsoft.com/office/drawing/2014/main" id="{A7E87FE0-1E93-4CE1-876B-FEA8C58093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92" y="5169393"/>
            <a:ext cx="2402216" cy="164283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69" name="Picture 21">
            <a:extLst>
              <a:ext uri="{FF2B5EF4-FFF2-40B4-BE49-F238E27FC236}">
                <a16:creationId xmlns:a16="http://schemas.microsoft.com/office/drawing/2014/main" id="{CB9B08E7-0D02-4C12-A8BD-204F3A151F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55" y="3403449"/>
            <a:ext cx="240221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0" name="Picture 21">
            <a:extLst>
              <a:ext uri="{FF2B5EF4-FFF2-40B4-BE49-F238E27FC236}">
                <a16:creationId xmlns:a16="http://schemas.microsoft.com/office/drawing/2014/main" id="{A16FF540-4E99-491A-A178-8D730FB14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7597" y="3372164"/>
            <a:ext cx="240221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1" name="Picture 21">
            <a:extLst>
              <a:ext uri="{FF2B5EF4-FFF2-40B4-BE49-F238E27FC236}">
                <a16:creationId xmlns:a16="http://schemas.microsoft.com/office/drawing/2014/main" id="{AC00CEF4-4EE4-4586-9C26-72BF0CE193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6630" y="3352258"/>
            <a:ext cx="240221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9" name="Picture 36">
            <a:extLst>
              <a:ext uri="{FF2B5EF4-FFF2-40B4-BE49-F238E27FC236}">
                <a16:creationId xmlns:a16="http://schemas.microsoft.com/office/drawing/2014/main" id="{0FD46ABA-1D22-429C-A8A0-A5DA02EB6A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675" y="1583628"/>
            <a:ext cx="3961356" cy="170264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7" name="Picture 36">
            <a:extLst>
              <a:ext uri="{FF2B5EF4-FFF2-40B4-BE49-F238E27FC236}">
                <a16:creationId xmlns:a16="http://schemas.microsoft.com/office/drawing/2014/main" id="{531F07E7-0CC8-4C26-B530-93481504C8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2695" y="1587572"/>
            <a:ext cx="3961356" cy="174331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8" name="Picture 36">
            <a:extLst>
              <a:ext uri="{FF2B5EF4-FFF2-40B4-BE49-F238E27FC236}">
                <a16:creationId xmlns:a16="http://schemas.microsoft.com/office/drawing/2014/main" id="{92EAB53E-1D48-40AB-8D57-12B2D1D191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306" y="1597535"/>
            <a:ext cx="396135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Rectangle: Diagonal Corners Rounded 7">
            <a:extLst>
              <a:ext uri="{FF2B5EF4-FFF2-40B4-BE49-F238E27FC236}">
                <a16:creationId xmlns:a16="http://schemas.microsoft.com/office/drawing/2014/main" id="{2F07C192-F61B-48A5-B498-D59AC866F121}"/>
              </a:ext>
            </a:extLst>
          </p:cNvPr>
          <p:cNvSpPr>
            <a:spLocks/>
          </p:cNvSpPr>
          <p:nvPr/>
        </p:nvSpPr>
        <p:spPr bwMode="auto">
          <a:xfrm>
            <a:off x="7563017" y="3385550"/>
            <a:ext cx="4316439" cy="1192794"/>
          </a:xfrm>
          <a:custGeom>
            <a:avLst/>
            <a:gdLst>
              <a:gd name="T0" fmla="*/ 237706 w 4130675"/>
              <a:gd name="T1" fmla="*/ 0 h 1426210"/>
              <a:gd name="T2" fmla="*/ 4130675 w 4130675"/>
              <a:gd name="T3" fmla="*/ 0 h 1426210"/>
              <a:gd name="T4" fmla="*/ 4130675 w 4130675"/>
              <a:gd name="T5" fmla="*/ 0 h 1426210"/>
              <a:gd name="T6" fmla="*/ 4130675 w 4130675"/>
              <a:gd name="T7" fmla="*/ 1188504 h 1426210"/>
              <a:gd name="T8" fmla="*/ 3892969 w 4130675"/>
              <a:gd name="T9" fmla="*/ 1426210 h 1426210"/>
              <a:gd name="T10" fmla="*/ 0 w 4130675"/>
              <a:gd name="T11" fmla="*/ 1426210 h 1426210"/>
              <a:gd name="T12" fmla="*/ 0 w 4130675"/>
              <a:gd name="T13" fmla="*/ 1426210 h 1426210"/>
              <a:gd name="T14" fmla="*/ 0 w 4130675"/>
              <a:gd name="T15" fmla="*/ 237706 h 1426210"/>
              <a:gd name="T16" fmla="*/ 237706 w 4130675"/>
              <a:gd name="T17" fmla="*/ 0 h 1426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30675"/>
              <a:gd name="T28" fmla="*/ 0 h 1426210"/>
              <a:gd name="T29" fmla="*/ 4130675 w 4130675"/>
              <a:gd name="T30" fmla="*/ 1426210 h 1426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30675" h="1426210">
                <a:moveTo>
                  <a:pt x="237706" y="0"/>
                </a:moveTo>
                <a:lnTo>
                  <a:pt x="4130675" y="0"/>
                </a:lnTo>
                <a:lnTo>
                  <a:pt x="4130675" y="1188504"/>
                </a:lnTo>
                <a:cubicBezTo>
                  <a:pt x="4130675" y="1319785"/>
                  <a:pt x="4024250" y="1426210"/>
                  <a:pt x="3892969" y="1426210"/>
                </a:cubicBezTo>
                <a:lnTo>
                  <a:pt x="0" y="1426210"/>
                </a:lnTo>
                <a:lnTo>
                  <a:pt x="0" y="237706"/>
                </a:lnTo>
                <a:cubicBezTo>
                  <a:pt x="0" y="106425"/>
                  <a:pt x="106425" y="0"/>
                  <a:pt x="237706" y="0"/>
                </a:cubicBezTo>
                <a:close/>
              </a:path>
            </a:pathLst>
          </a:custGeom>
          <a:noFill/>
          <a:ln w="76200">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latin typeface="Letter-join Basic 40" panose="02000505000000020003" pitchFamily="50" charset="0"/>
            </a:endParaRPr>
          </a:p>
        </p:txBody>
      </p:sp>
      <p:pic>
        <p:nvPicPr>
          <p:cNvPr id="2088" name="Picture 40">
            <a:extLst>
              <a:ext uri="{FF2B5EF4-FFF2-40B4-BE49-F238E27FC236}">
                <a16:creationId xmlns:a16="http://schemas.microsoft.com/office/drawing/2014/main" id="{36E6F768-4DA3-4270-8DA0-B0E853B380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7971" y="189845"/>
            <a:ext cx="1570635" cy="118802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87" name="Picture 39">
            <a:extLst>
              <a:ext uri="{FF2B5EF4-FFF2-40B4-BE49-F238E27FC236}">
                <a16:creationId xmlns:a16="http://schemas.microsoft.com/office/drawing/2014/main" id="{2064A9BA-AD5B-4C97-B4A2-C5B35336FC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3626" y="95300"/>
            <a:ext cx="4967820" cy="123901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Rectangle: Diagonal Corners Rounded 8">
            <a:extLst>
              <a:ext uri="{FF2B5EF4-FFF2-40B4-BE49-F238E27FC236}">
                <a16:creationId xmlns:a16="http://schemas.microsoft.com/office/drawing/2014/main" id="{49A10505-0F8F-4E4D-A32D-3E3D330D0115}"/>
              </a:ext>
            </a:extLst>
          </p:cNvPr>
          <p:cNvSpPr>
            <a:spLocks/>
          </p:cNvSpPr>
          <p:nvPr/>
        </p:nvSpPr>
        <p:spPr bwMode="auto">
          <a:xfrm>
            <a:off x="2175366" y="1649141"/>
            <a:ext cx="1874628"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ENGLISH</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6" name="AutoShape 37">
            <a:extLst>
              <a:ext uri="{FF2B5EF4-FFF2-40B4-BE49-F238E27FC236}">
                <a16:creationId xmlns:a16="http://schemas.microsoft.com/office/drawing/2014/main" id="{33A226C5-09BA-432E-9862-26A4B9919F78}"/>
              </a:ext>
            </a:extLst>
          </p:cNvPr>
          <p:cNvSpPr>
            <a:spLocks/>
          </p:cNvSpPr>
          <p:nvPr/>
        </p:nvSpPr>
        <p:spPr bwMode="auto">
          <a:xfrm>
            <a:off x="10106058" y="68529"/>
            <a:ext cx="1874628"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Key Area of Learning</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7" name="AutoShape 35">
            <a:extLst>
              <a:ext uri="{FF2B5EF4-FFF2-40B4-BE49-F238E27FC236}">
                <a16:creationId xmlns:a16="http://schemas.microsoft.com/office/drawing/2014/main" id="{EA122CF7-CDA3-4BDF-9910-76E5C04F5C5E}"/>
              </a:ext>
            </a:extLst>
          </p:cNvPr>
          <p:cNvSpPr>
            <a:spLocks/>
          </p:cNvSpPr>
          <p:nvPr/>
        </p:nvSpPr>
        <p:spPr bwMode="auto">
          <a:xfrm>
            <a:off x="6192869" y="1652775"/>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MATHS</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8" name="AutoShape 33">
            <a:extLst>
              <a:ext uri="{FF2B5EF4-FFF2-40B4-BE49-F238E27FC236}">
                <a16:creationId xmlns:a16="http://schemas.microsoft.com/office/drawing/2014/main" id="{A1A293B4-8C27-49E0-B7FB-72E884F5FB23}"/>
              </a:ext>
            </a:extLst>
          </p:cNvPr>
          <p:cNvSpPr>
            <a:spLocks/>
          </p:cNvSpPr>
          <p:nvPr/>
        </p:nvSpPr>
        <p:spPr bwMode="auto">
          <a:xfrm>
            <a:off x="10235339" y="1659621"/>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HISTORY</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9" name="AutoShape 32">
            <a:extLst>
              <a:ext uri="{FF2B5EF4-FFF2-40B4-BE49-F238E27FC236}">
                <a16:creationId xmlns:a16="http://schemas.microsoft.com/office/drawing/2014/main" id="{5ECC1EBA-A484-4F02-BC4B-BFE51F6BE130}"/>
              </a:ext>
            </a:extLst>
          </p:cNvPr>
          <p:cNvSpPr>
            <a:spLocks/>
          </p:cNvSpPr>
          <p:nvPr/>
        </p:nvSpPr>
        <p:spPr bwMode="auto">
          <a:xfrm>
            <a:off x="1523864" y="3426775"/>
            <a:ext cx="966142"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SCIENCE</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10" name="AutoShape 26">
            <a:extLst>
              <a:ext uri="{FF2B5EF4-FFF2-40B4-BE49-F238E27FC236}">
                <a16:creationId xmlns:a16="http://schemas.microsoft.com/office/drawing/2014/main" id="{D52D7E20-E7E9-48C6-8A9F-C95FD6B0979D}"/>
              </a:ext>
            </a:extLst>
          </p:cNvPr>
          <p:cNvSpPr>
            <a:spLocks/>
          </p:cNvSpPr>
          <p:nvPr/>
        </p:nvSpPr>
        <p:spPr bwMode="auto">
          <a:xfrm>
            <a:off x="1080978" y="5175837"/>
            <a:ext cx="139243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KEY DATES</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11" name="AutoShape 25">
            <a:extLst>
              <a:ext uri="{FF2B5EF4-FFF2-40B4-BE49-F238E27FC236}">
                <a16:creationId xmlns:a16="http://schemas.microsoft.com/office/drawing/2014/main" id="{65BD37FB-87AE-421C-B732-F08D3DD86232}"/>
              </a:ext>
            </a:extLst>
          </p:cNvPr>
          <p:cNvSpPr>
            <a:spLocks/>
          </p:cNvSpPr>
          <p:nvPr/>
        </p:nvSpPr>
        <p:spPr bwMode="auto">
          <a:xfrm>
            <a:off x="3645911" y="5111913"/>
            <a:ext cx="124043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MUSIC</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13" name="AutoShape 23">
            <a:extLst>
              <a:ext uri="{FF2B5EF4-FFF2-40B4-BE49-F238E27FC236}">
                <a16:creationId xmlns:a16="http://schemas.microsoft.com/office/drawing/2014/main" id="{82FEFD1E-F2A4-4A17-BFFC-F4980CEC24C5}"/>
              </a:ext>
            </a:extLst>
          </p:cNvPr>
          <p:cNvSpPr>
            <a:spLocks/>
          </p:cNvSpPr>
          <p:nvPr/>
        </p:nvSpPr>
        <p:spPr bwMode="auto">
          <a:xfrm>
            <a:off x="8854969" y="4804623"/>
            <a:ext cx="96614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FRENCH</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14" name="AutoShape 22">
            <a:extLst>
              <a:ext uri="{FF2B5EF4-FFF2-40B4-BE49-F238E27FC236}">
                <a16:creationId xmlns:a16="http://schemas.microsoft.com/office/drawing/2014/main" id="{46003040-6C47-4D65-9865-1E57AF52A8C0}"/>
              </a:ext>
            </a:extLst>
          </p:cNvPr>
          <p:cNvSpPr>
            <a:spLocks/>
          </p:cNvSpPr>
          <p:nvPr/>
        </p:nvSpPr>
        <p:spPr bwMode="auto">
          <a:xfrm>
            <a:off x="10607478" y="4804623"/>
            <a:ext cx="1567140" cy="154814"/>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SCHOOL RULE</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16" name="Text Box 18">
            <a:extLst>
              <a:ext uri="{FF2B5EF4-FFF2-40B4-BE49-F238E27FC236}">
                <a16:creationId xmlns:a16="http://schemas.microsoft.com/office/drawing/2014/main" id="{FEE5DA2A-2D8C-41F5-8183-8931ED972EE8}"/>
              </a:ext>
            </a:extLst>
          </p:cNvPr>
          <p:cNvSpPr txBox="1">
            <a:spLocks noChangeArrowheads="1"/>
          </p:cNvSpPr>
          <p:nvPr/>
        </p:nvSpPr>
        <p:spPr bwMode="auto">
          <a:xfrm>
            <a:off x="5544736" y="523616"/>
            <a:ext cx="5162653" cy="67422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17" name="Text Box 17">
            <a:extLst>
              <a:ext uri="{FF2B5EF4-FFF2-40B4-BE49-F238E27FC236}">
                <a16:creationId xmlns:a16="http://schemas.microsoft.com/office/drawing/2014/main" id="{E80678C9-C8D1-4AAA-A829-7CF6ABCDC5B3}"/>
              </a:ext>
            </a:extLst>
          </p:cNvPr>
          <p:cNvSpPr txBox="1">
            <a:spLocks noChangeArrowheads="1"/>
          </p:cNvSpPr>
          <p:nvPr/>
        </p:nvSpPr>
        <p:spPr bwMode="auto">
          <a:xfrm>
            <a:off x="285320" y="2223274"/>
            <a:ext cx="4276877" cy="6697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18" name="AutoShape 16">
            <a:extLst>
              <a:ext uri="{FF2B5EF4-FFF2-40B4-BE49-F238E27FC236}">
                <a16:creationId xmlns:a16="http://schemas.microsoft.com/office/drawing/2014/main" id="{93617591-A5C3-4B5F-9218-E2F7B515EB79}"/>
              </a:ext>
            </a:extLst>
          </p:cNvPr>
          <p:cNvSpPr>
            <a:spLocks/>
          </p:cNvSpPr>
          <p:nvPr/>
        </p:nvSpPr>
        <p:spPr bwMode="auto">
          <a:xfrm>
            <a:off x="3982935" y="3389630"/>
            <a:ext cx="96614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ART</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19" name="AutoShape 15">
            <a:extLst>
              <a:ext uri="{FF2B5EF4-FFF2-40B4-BE49-F238E27FC236}">
                <a16:creationId xmlns:a16="http://schemas.microsoft.com/office/drawing/2014/main" id="{A471E5A6-5EAE-4DB9-84B6-3CF40641AFAD}"/>
              </a:ext>
            </a:extLst>
          </p:cNvPr>
          <p:cNvSpPr>
            <a:spLocks/>
          </p:cNvSpPr>
          <p:nvPr/>
        </p:nvSpPr>
        <p:spPr bwMode="auto">
          <a:xfrm>
            <a:off x="9987357" y="3361518"/>
            <a:ext cx="1892099" cy="239085"/>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900" b="0" i="0" u="none" strike="noStrike" cap="none" normalizeH="0" baseline="0" dirty="0">
                <a:ln>
                  <a:noFill/>
                </a:ln>
                <a:solidFill>
                  <a:srgbClr val="FFFFFF"/>
                </a:solidFill>
                <a:effectLst/>
                <a:latin typeface="Letter-join Basic 40" panose="02000505000000020003" pitchFamily="50" charset="0"/>
              </a:rPr>
              <a:t>RELIGIOUS EDUCATION/ PSHE</a:t>
            </a:r>
            <a:endParaRPr kumimoji="0" lang="en-GB" altLang="en-US" sz="2000" b="0" i="0" u="none" strike="noStrike" cap="none" normalizeH="0" baseline="0" dirty="0">
              <a:ln>
                <a:noFill/>
              </a:ln>
              <a:solidFill>
                <a:schemeClr val="tx1"/>
              </a:solidFill>
              <a:effectLst/>
              <a:latin typeface="Letter-join Basic 40" panose="02000505000000020003" pitchFamily="50" charset="0"/>
            </a:endParaRPr>
          </a:p>
        </p:txBody>
      </p:sp>
      <p:sp>
        <p:nvSpPr>
          <p:cNvPr id="20" name="AutoShape 14">
            <a:extLst>
              <a:ext uri="{FF2B5EF4-FFF2-40B4-BE49-F238E27FC236}">
                <a16:creationId xmlns:a16="http://schemas.microsoft.com/office/drawing/2014/main" id="{337BBC51-CF17-4761-B162-F59A53F579B5}"/>
              </a:ext>
            </a:extLst>
          </p:cNvPr>
          <p:cNvSpPr>
            <a:spLocks/>
          </p:cNvSpPr>
          <p:nvPr/>
        </p:nvSpPr>
        <p:spPr bwMode="auto">
          <a:xfrm>
            <a:off x="6166431" y="3366124"/>
            <a:ext cx="1217722" cy="176129"/>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COMPUTING</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21" name="Text Box 13">
            <a:extLst>
              <a:ext uri="{FF2B5EF4-FFF2-40B4-BE49-F238E27FC236}">
                <a16:creationId xmlns:a16="http://schemas.microsoft.com/office/drawing/2014/main" id="{34AAA400-7278-4540-82D1-AE90F2BAC2E4}"/>
              </a:ext>
            </a:extLst>
          </p:cNvPr>
          <p:cNvSpPr txBox="1">
            <a:spLocks noChangeArrowheads="1"/>
          </p:cNvSpPr>
          <p:nvPr/>
        </p:nvSpPr>
        <p:spPr bwMode="auto">
          <a:xfrm>
            <a:off x="229597" y="5203398"/>
            <a:ext cx="2205237" cy="70227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950" b="0" i="0" u="none" strike="noStrike" cap="none" normalizeH="0" baseline="0" dirty="0">
              <a:ln>
                <a:noFill/>
              </a:ln>
              <a:solidFill>
                <a:srgbClr val="000000"/>
              </a:solidFill>
              <a:effectLst/>
              <a:latin typeface="Letter-join Basic 40" panose="02000505000000020003"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950" dirty="0">
                <a:latin typeface="Letter-join Basic 40" panose="02000505000000020003" pitchFamily="50" charset="0"/>
              </a:rPr>
              <a:t>Fri 11</a:t>
            </a:r>
            <a:r>
              <a:rPr lang="en-GB" altLang="en-US" sz="950" baseline="30000" dirty="0">
                <a:latin typeface="Letter-join Basic 40" panose="02000505000000020003" pitchFamily="50" charset="0"/>
              </a:rPr>
              <a:t>th</a:t>
            </a:r>
            <a:r>
              <a:rPr lang="en-GB" altLang="en-US" sz="950" dirty="0">
                <a:latin typeface="Letter-join Basic 40" panose="02000505000000020003" pitchFamily="50" charset="0"/>
              </a:rPr>
              <a:t> Sep    Grandparents’ Day visit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950" b="0" i="0" u="none" strike="noStrike" cap="none" normalizeH="0" baseline="0" dirty="0">
                <a:ln>
                  <a:noFill/>
                </a:ln>
                <a:solidFill>
                  <a:schemeClr val="tx1"/>
                </a:solidFill>
                <a:effectLst/>
                <a:latin typeface="Letter-join Basic 40" panose="02000505000000020003" pitchFamily="50" charset="0"/>
              </a:rPr>
              <a:t>Fri 11</a:t>
            </a:r>
            <a:r>
              <a:rPr kumimoji="0" lang="en-GB" altLang="en-US" sz="950" b="0" i="0" u="none" strike="noStrike" cap="none" normalizeH="0" baseline="30000" dirty="0">
                <a:ln>
                  <a:noFill/>
                </a:ln>
                <a:solidFill>
                  <a:schemeClr val="tx1"/>
                </a:solidFill>
                <a:effectLst/>
                <a:latin typeface="Letter-join Basic 40" panose="02000505000000020003" pitchFamily="50" charset="0"/>
              </a:rPr>
              <a:t>th</a:t>
            </a:r>
            <a:r>
              <a:rPr kumimoji="0" lang="en-GB" altLang="en-US" sz="950" b="0" i="0" u="none" strike="noStrike" cap="none" normalizeH="0" baseline="0" dirty="0">
                <a:ln>
                  <a:noFill/>
                </a:ln>
                <a:solidFill>
                  <a:schemeClr val="tx1"/>
                </a:solidFill>
                <a:effectLst/>
                <a:latin typeface="Letter-join Basic 40" panose="02000505000000020003" pitchFamily="50" charset="0"/>
              </a:rPr>
              <a:t> Sep 3    Open classrooms</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950" dirty="0">
                <a:latin typeface="Letter-join Basic 40" panose="02000505000000020003" pitchFamily="50" charset="0"/>
              </a:rPr>
              <a:t>Sat 12</a:t>
            </a:r>
            <a:r>
              <a:rPr lang="en-GB" altLang="en-US" sz="950" baseline="30000" dirty="0">
                <a:latin typeface="Letter-join Basic 40" panose="02000505000000020003" pitchFamily="50" charset="0"/>
              </a:rPr>
              <a:t>th</a:t>
            </a:r>
            <a:r>
              <a:rPr lang="en-GB" altLang="en-US" sz="950" dirty="0">
                <a:latin typeface="Letter-join Basic 40" panose="02000505000000020003" pitchFamily="50" charset="0"/>
              </a:rPr>
              <a:t> Sep 9-11  Open morning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950" b="0" i="0" u="none" strike="noStrike" cap="none" normalizeH="0" baseline="0" dirty="0">
                <a:ln>
                  <a:noFill/>
                </a:ln>
                <a:solidFill>
                  <a:schemeClr val="tx1"/>
                </a:solidFill>
                <a:effectLst/>
                <a:latin typeface="Letter-join Basic 40" panose="02000505000000020003" pitchFamily="50" charset="0"/>
              </a:rPr>
              <a:t>Mon 21</a:t>
            </a:r>
            <a:r>
              <a:rPr kumimoji="0" lang="en-GB" altLang="en-US" sz="950" b="0" i="0" u="none" strike="noStrike" cap="none" normalizeH="0" baseline="30000" dirty="0">
                <a:ln>
                  <a:noFill/>
                </a:ln>
                <a:solidFill>
                  <a:schemeClr val="tx1"/>
                </a:solidFill>
                <a:effectLst/>
                <a:latin typeface="Letter-join Basic 40" panose="02000505000000020003" pitchFamily="50" charset="0"/>
              </a:rPr>
              <a:t>st</a:t>
            </a:r>
            <a:r>
              <a:rPr kumimoji="0" lang="en-GB" altLang="en-US" sz="950" b="0" i="0" u="none" strike="noStrike" cap="none" normalizeH="0" baseline="0" dirty="0">
                <a:ln>
                  <a:noFill/>
                </a:ln>
                <a:solidFill>
                  <a:schemeClr val="tx1"/>
                </a:solidFill>
                <a:effectLst/>
                <a:latin typeface="Letter-join Basic 40" panose="02000505000000020003" pitchFamily="50" charset="0"/>
              </a:rPr>
              <a:t> Sep     School photographs</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950" dirty="0">
                <a:latin typeface="Letter-join Basic 40" panose="02000505000000020003" pitchFamily="50" charset="0"/>
              </a:rPr>
              <a:t>Fri 25</a:t>
            </a:r>
            <a:r>
              <a:rPr lang="en-GB" altLang="en-US" sz="950" baseline="30000" dirty="0">
                <a:latin typeface="Letter-join Basic 40" panose="02000505000000020003" pitchFamily="50" charset="0"/>
              </a:rPr>
              <a:t>th</a:t>
            </a:r>
            <a:r>
              <a:rPr lang="en-GB" altLang="en-US" sz="950" dirty="0">
                <a:latin typeface="Letter-join Basic 40" panose="02000505000000020003" pitchFamily="50" charset="0"/>
              </a:rPr>
              <a:t> Sep      Luca’s Colour Run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950" b="0" i="0" u="none" strike="noStrike" cap="none" normalizeH="0" baseline="0" dirty="0">
                <a:ln>
                  <a:noFill/>
                </a:ln>
                <a:solidFill>
                  <a:schemeClr val="tx1"/>
                </a:solidFill>
                <a:effectLst/>
                <a:latin typeface="Letter-join Basic 40" panose="02000505000000020003" pitchFamily="50" charset="0"/>
              </a:rPr>
              <a:t>Sat 26</a:t>
            </a:r>
            <a:r>
              <a:rPr kumimoji="0" lang="en-GB" altLang="en-US" sz="950" b="0" i="0" u="none" strike="noStrike" cap="none" normalizeH="0" baseline="30000" dirty="0">
                <a:ln>
                  <a:noFill/>
                </a:ln>
                <a:solidFill>
                  <a:schemeClr val="tx1"/>
                </a:solidFill>
                <a:effectLst/>
                <a:latin typeface="Letter-join Basic 40" panose="02000505000000020003" pitchFamily="50" charset="0"/>
              </a:rPr>
              <a:t>th</a:t>
            </a:r>
            <a:r>
              <a:rPr kumimoji="0" lang="en-GB" altLang="en-US" sz="950" b="0" i="0" u="none" strike="noStrike" cap="none" normalizeH="0" baseline="0" dirty="0">
                <a:ln>
                  <a:noFill/>
                </a:ln>
                <a:solidFill>
                  <a:schemeClr val="tx1"/>
                </a:solidFill>
                <a:effectLst/>
                <a:latin typeface="Letter-join Basic 40" panose="02000505000000020003" pitchFamily="50" charset="0"/>
              </a:rPr>
              <a:t> Sep 9-11  Open morning</a:t>
            </a:r>
            <a:endParaRPr lang="en-GB" altLang="en-US" sz="950" dirty="0">
              <a:latin typeface="Letter-join Basic 40" panose="02000505000000020003"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950" b="0" i="0" u="none" strike="noStrike" cap="none" normalizeH="0" baseline="0" dirty="0">
                <a:ln>
                  <a:noFill/>
                </a:ln>
                <a:solidFill>
                  <a:schemeClr val="tx1"/>
                </a:solidFill>
                <a:effectLst/>
                <a:latin typeface="Letter-join Basic 40" panose="02000505000000020003" pitchFamily="50" charset="0"/>
              </a:rPr>
              <a:t>Wed 14</a:t>
            </a:r>
            <a:r>
              <a:rPr kumimoji="0" lang="en-GB" altLang="en-US" sz="950" b="0" i="0" u="none" strike="noStrike" cap="none" normalizeH="0" baseline="30000" dirty="0">
                <a:ln>
                  <a:noFill/>
                </a:ln>
                <a:solidFill>
                  <a:schemeClr val="tx1"/>
                </a:solidFill>
                <a:effectLst/>
                <a:latin typeface="Letter-join Basic 40" panose="02000505000000020003" pitchFamily="50" charset="0"/>
              </a:rPr>
              <a:t>th</a:t>
            </a:r>
            <a:r>
              <a:rPr kumimoji="0" lang="en-GB" altLang="en-US" sz="950" b="0" i="0" u="none" strike="noStrike" cap="none" normalizeH="0" baseline="0" dirty="0">
                <a:ln>
                  <a:noFill/>
                </a:ln>
                <a:solidFill>
                  <a:schemeClr val="tx1"/>
                </a:solidFill>
                <a:effectLst/>
                <a:latin typeface="Letter-join Basic 40" panose="02000505000000020003" pitchFamily="50" charset="0"/>
              </a:rPr>
              <a:t> Oct   Y5 &amp; 6 Tri</a:t>
            </a:r>
            <a:r>
              <a:rPr lang="en-GB" altLang="en-US" sz="950" dirty="0">
                <a:latin typeface="Letter-join Basic 40" panose="02000505000000020003" pitchFamily="50" charset="0"/>
              </a:rPr>
              <a:t>p to Rosliston Forestry Centre (please arrive at school promptly!)</a:t>
            </a:r>
          </a:p>
        </p:txBody>
      </p:sp>
      <p:sp>
        <p:nvSpPr>
          <p:cNvPr id="22" name="Rectangle: Diagonal Corners Rounded 1">
            <a:extLst>
              <a:ext uri="{FF2B5EF4-FFF2-40B4-BE49-F238E27FC236}">
                <a16:creationId xmlns:a16="http://schemas.microsoft.com/office/drawing/2014/main" id="{D805ABEF-0A28-4085-B266-B9304A972D50}"/>
              </a:ext>
            </a:extLst>
          </p:cNvPr>
          <p:cNvSpPr>
            <a:spLocks/>
          </p:cNvSpPr>
          <p:nvPr/>
        </p:nvSpPr>
        <p:spPr bwMode="auto">
          <a:xfrm>
            <a:off x="319089" y="179389"/>
            <a:ext cx="3658408" cy="908694"/>
          </a:xfrm>
          <a:custGeom>
            <a:avLst/>
            <a:gdLst>
              <a:gd name="T0" fmla="*/ 214317 w 3324225"/>
              <a:gd name="T1" fmla="*/ 0 h 1285875"/>
              <a:gd name="T2" fmla="*/ 3324225 w 3324225"/>
              <a:gd name="T3" fmla="*/ 0 h 1285875"/>
              <a:gd name="T4" fmla="*/ 3324225 w 3324225"/>
              <a:gd name="T5" fmla="*/ 0 h 1285875"/>
              <a:gd name="T6" fmla="*/ 3324225 w 3324225"/>
              <a:gd name="T7" fmla="*/ 1071558 h 1285875"/>
              <a:gd name="T8" fmla="*/ 3109908 w 3324225"/>
              <a:gd name="T9" fmla="*/ 1285875 h 1285875"/>
              <a:gd name="T10" fmla="*/ 0 w 3324225"/>
              <a:gd name="T11" fmla="*/ 1285875 h 1285875"/>
              <a:gd name="T12" fmla="*/ 0 w 3324225"/>
              <a:gd name="T13" fmla="*/ 1285875 h 1285875"/>
              <a:gd name="T14" fmla="*/ 0 w 3324225"/>
              <a:gd name="T15" fmla="*/ 214317 h 1285875"/>
              <a:gd name="T16" fmla="*/ 214317 w 3324225"/>
              <a:gd name="T17" fmla="*/ 0 h 12858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24225"/>
              <a:gd name="T28" fmla="*/ 0 h 1285875"/>
              <a:gd name="T29" fmla="*/ 3324225 w 3324225"/>
              <a:gd name="T30" fmla="*/ 1285875 h 12858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24225" h="1285875">
                <a:moveTo>
                  <a:pt x="214317" y="0"/>
                </a:moveTo>
                <a:lnTo>
                  <a:pt x="3324225" y="0"/>
                </a:lnTo>
                <a:lnTo>
                  <a:pt x="3324225" y="1071558"/>
                </a:lnTo>
                <a:cubicBezTo>
                  <a:pt x="3324225" y="1189922"/>
                  <a:pt x="3228272" y="1285875"/>
                  <a:pt x="3109908" y="1285875"/>
                </a:cubicBezTo>
                <a:lnTo>
                  <a:pt x="0" y="1285875"/>
                </a:lnTo>
                <a:lnTo>
                  <a:pt x="0" y="214317"/>
                </a:lnTo>
                <a:cubicBezTo>
                  <a:pt x="0" y="95953"/>
                  <a:pt x="95953" y="0"/>
                  <a:pt x="214317" y="0"/>
                </a:cubicBezTo>
                <a:close/>
              </a:path>
            </a:pathLst>
          </a:custGeom>
          <a:solidFill>
            <a:schemeClr val="accent6">
              <a:lumMod val="75000"/>
            </a:schemeClr>
          </a:solidFill>
          <a:ln w="76200">
            <a:solidFill>
              <a:srgbClr val="002060">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Letter-join Basic 40" panose="02000505000000020003" pitchFamily="50" charset="0"/>
              </a:rPr>
              <a:t>Year 5 Hawthorn Class</a:t>
            </a:r>
            <a:br>
              <a:rPr kumimoji="0" lang="en-GB" altLang="en-US" sz="2000" b="0" i="0" u="none" strike="noStrike" cap="none" normalizeH="0" baseline="0" dirty="0">
                <a:ln>
                  <a:noFill/>
                </a:ln>
                <a:solidFill>
                  <a:srgbClr val="000000"/>
                </a:solidFill>
                <a:effectLst/>
                <a:latin typeface="Letter-join Basic 40" panose="02000505000000020003" pitchFamily="50" charset="0"/>
              </a:rPr>
            </a:br>
            <a:r>
              <a:rPr lang="en-GB" altLang="en-US" sz="2000" dirty="0">
                <a:solidFill>
                  <a:srgbClr val="000000"/>
                </a:solidFill>
                <a:latin typeface="Letter-join Basic 40" panose="02000505000000020003" pitchFamily="50" charset="0"/>
              </a:rPr>
              <a:t>Autumn </a:t>
            </a:r>
            <a:r>
              <a:rPr kumimoji="0" lang="en-GB" altLang="en-US" sz="2000" b="0" i="0" u="none" strike="noStrike" cap="none" normalizeH="0" baseline="0" dirty="0">
                <a:ln>
                  <a:noFill/>
                </a:ln>
                <a:solidFill>
                  <a:srgbClr val="000000"/>
                </a:solidFill>
                <a:effectLst/>
                <a:latin typeface="Letter-join Basic 40" panose="02000505000000020003" pitchFamily="50" charset="0"/>
              </a:rPr>
              <a:t>1 2026/2027</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23" name="Text Box 11">
            <a:extLst>
              <a:ext uri="{FF2B5EF4-FFF2-40B4-BE49-F238E27FC236}">
                <a16:creationId xmlns:a16="http://schemas.microsoft.com/office/drawing/2014/main" id="{DD6B419B-8774-4BE9-8C68-116C4D39E208}"/>
              </a:ext>
            </a:extLst>
          </p:cNvPr>
          <p:cNvSpPr txBox="1">
            <a:spLocks noChangeArrowheads="1"/>
          </p:cNvSpPr>
          <p:nvPr/>
        </p:nvSpPr>
        <p:spPr bwMode="auto">
          <a:xfrm>
            <a:off x="4399754" y="2306984"/>
            <a:ext cx="2800587" cy="63159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4" name="Text Box 10">
            <a:extLst>
              <a:ext uri="{FF2B5EF4-FFF2-40B4-BE49-F238E27FC236}">
                <a16:creationId xmlns:a16="http://schemas.microsoft.com/office/drawing/2014/main" id="{8B6C37AA-2F8A-45C6-AB88-2360980F6DB2}"/>
              </a:ext>
            </a:extLst>
          </p:cNvPr>
          <p:cNvSpPr txBox="1">
            <a:spLocks noChangeArrowheads="1"/>
          </p:cNvSpPr>
          <p:nvPr/>
        </p:nvSpPr>
        <p:spPr bwMode="auto">
          <a:xfrm>
            <a:off x="7748587" y="2339974"/>
            <a:ext cx="2898423" cy="6697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5" name="Text Box 9">
            <a:extLst>
              <a:ext uri="{FF2B5EF4-FFF2-40B4-BE49-F238E27FC236}">
                <a16:creationId xmlns:a16="http://schemas.microsoft.com/office/drawing/2014/main" id="{909CCB92-BFF6-444C-AAA0-2EF01C8A14A7}"/>
              </a:ext>
            </a:extLst>
          </p:cNvPr>
          <p:cNvSpPr txBox="1">
            <a:spLocks noChangeArrowheads="1"/>
          </p:cNvSpPr>
          <p:nvPr/>
        </p:nvSpPr>
        <p:spPr bwMode="auto">
          <a:xfrm>
            <a:off x="9095944" y="2725757"/>
            <a:ext cx="1006324" cy="64618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6" name="Text Box 8">
            <a:extLst>
              <a:ext uri="{FF2B5EF4-FFF2-40B4-BE49-F238E27FC236}">
                <a16:creationId xmlns:a16="http://schemas.microsoft.com/office/drawing/2014/main" id="{277D35A5-7947-4E57-9496-36193B65F1F8}"/>
              </a:ext>
            </a:extLst>
          </p:cNvPr>
          <p:cNvSpPr txBox="1">
            <a:spLocks noChangeArrowheads="1"/>
          </p:cNvSpPr>
          <p:nvPr/>
        </p:nvSpPr>
        <p:spPr bwMode="auto">
          <a:xfrm>
            <a:off x="274638" y="4110038"/>
            <a:ext cx="1783779" cy="8009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8" name="Text Box 6">
            <a:extLst>
              <a:ext uri="{FF2B5EF4-FFF2-40B4-BE49-F238E27FC236}">
                <a16:creationId xmlns:a16="http://schemas.microsoft.com/office/drawing/2014/main" id="{41221884-EE4F-4079-866D-29A03138FA70}"/>
              </a:ext>
            </a:extLst>
          </p:cNvPr>
          <p:cNvSpPr txBox="1">
            <a:spLocks noChangeArrowheads="1"/>
          </p:cNvSpPr>
          <p:nvPr/>
        </p:nvSpPr>
        <p:spPr bwMode="auto">
          <a:xfrm>
            <a:off x="4462463" y="4059238"/>
            <a:ext cx="1886858" cy="80772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9" name="Text Box 5">
            <a:extLst>
              <a:ext uri="{FF2B5EF4-FFF2-40B4-BE49-F238E27FC236}">
                <a16:creationId xmlns:a16="http://schemas.microsoft.com/office/drawing/2014/main" id="{C5676936-21FE-472E-8536-0A44AB57B700}"/>
              </a:ext>
            </a:extLst>
          </p:cNvPr>
          <p:cNvSpPr txBox="1">
            <a:spLocks noChangeArrowheads="1"/>
          </p:cNvSpPr>
          <p:nvPr/>
        </p:nvSpPr>
        <p:spPr bwMode="auto">
          <a:xfrm>
            <a:off x="6565900" y="4079875"/>
            <a:ext cx="1925293" cy="7942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30" name="Text Box 4">
            <a:extLst>
              <a:ext uri="{FF2B5EF4-FFF2-40B4-BE49-F238E27FC236}">
                <a16:creationId xmlns:a16="http://schemas.microsoft.com/office/drawing/2014/main" id="{EB3B1A66-D96F-4AFA-A167-EC8C4D70FA41}"/>
              </a:ext>
            </a:extLst>
          </p:cNvPr>
          <p:cNvSpPr txBox="1">
            <a:spLocks noChangeArrowheads="1"/>
          </p:cNvSpPr>
          <p:nvPr/>
        </p:nvSpPr>
        <p:spPr bwMode="auto">
          <a:xfrm>
            <a:off x="8594823" y="4086685"/>
            <a:ext cx="1892099" cy="8234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31" name="Text Box 3">
            <a:extLst>
              <a:ext uri="{FF2B5EF4-FFF2-40B4-BE49-F238E27FC236}">
                <a16:creationId xmlns:a16="http://schemas.microsoft.com/office/drawing/2014/main" id="{07077741-6BFF-4B03-9C7D-81C5293DB6E4}"/>
              </a:ext>
            </a:extLst>
          </p:cNvPr>
          <p:cNvSpPr txBox="1">
            <a:spLocks noChangeArrowheads="1"/>
          </p:cNvSpPr>
          <p:nvPr/>
        </p:nvSpPr>
        <p:spPr bwMode="auto">
          <a:xfrm>
            <a:off x="2351088" y="5978525"/>
            <a:ext cx="1925293" cy="7953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32" name="Text Box 2">
            <a:extLst>
              <a:ext uri="{FF2B5EF4-FFF2-40B4-BE49-F238E27FC236}">
                <a16:creationId xmlns:a16="http://schemas.microsoft.com/office/drawing/2014/main" id="{643961FA-9CEF-4716-9DAC-63A9F615DE13}"/>
              </a:ext>
            </a:extLst>
          </p:cNvPr>
          <p:cNvSpPr txBox="1">
            <a:spLocks noChangeArrowheads="1"/>
          </p:cNvSpPr>
          <p:nvPr/>
        </p:nvSpPr>
        <p:spPr bwMode="auto">
          <a:xfrm>
            <a:off x="4498975" y="6007100"/>
            <a:ext cx="1902582" cy="76509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33" name="Text Box 1">
            <a:extLst>
              <a:ext uri="{FF2B5EF4-FFF2-40B4-BE49-F238E27FC236}">
                <a16:creationId xmlns:a16="http://schemas.microsoft.com/office/drawing/2014/main" id="{E3451664-DDCA-4112-B334-17B9DD95440E}"/>
              </a:ext>
            </a:extLst>
          </p:cNvPr>
          <p:cNvSpPr txBox="1">
            <a:spLocks noChangeArrowheads="1"/>
          </p:cNvSpPr>
          <p:nvPr/>
        </p:nvSpPr>
        <p:spPr bwMode="auto">
          <a:xfrm>
            <a:off x="6556375" y="5927725"/>
            <a:ext cx="1935777" cy="82119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pic>
        <p:nvPicPr>
          <p:cNvPr id="54" name="Picture 21">
            <a:extLst>
              <a:ext uri="{FF2B5EF4-FFF2-40B4-BE49-F238E27FC236}">
                <a16:creationId xmlns:a16="http://schemas.microsoft.com/office/drawing/2014/main" id="{97E232E4-12A3-4D7B-AA2B-D508CC8DD2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5323" y="5084505"/>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AutoShape 24">
            <a:extLst>
              <a:ext uri="{FF2B5EF4-FFF2-40B4-BE49-F238E27FC236}">
                <a16:creationId xmlns:a16="http://schemas.microsoft.com/office/drawing/2014/main" id="{D0B099B2-A5B6-4B94-A2B3-A5A6CC3F1D7A}"/>
              </a:ext>
            </a:extLst>
          </p:cNvPr>
          <p:cNvSpPr>
            <a:spLocks/>
          </p:cNvSpPr>
          <p:nvPr/>
        </p:nvSpPr>
        <p:spPr bwMode="auto">
          <a:xfrm>
            <a:off x="5557804" y="5099564"/>
            <a:ext cx="178028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PHYSICAL EDUCATION</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2" name="Rectangle 1">
            <a:extLst>
              <a:ext uri="{FF2B5EF4-FFF2-40B4-BE49-F238E27FC236}">
                <a16:creationId xmlns:a16="http://schemas.microsoft.com/office/drawing/2014/main" id="{0DD61770-589F-47CC-B8FB-FD374B7DD85B}"/>
              </a:ext>
            </a:extLst>
          </p:cNvPr>
          <p:cNvSpPr/>
          <p:nvPr/>
        </p:nvSpPr>
        <p:spPr>
          <a:xfrm>
            <a:off x="7064260" y="274659"/>
            <a:ext cx="4861263" cy="923330"/>
          </a:xfrm>
          <a:prstGeom prst="rect">
            <a:avLst/>
          </a:prstGeom>
        </p:spPr>
        <p:txBody>
          <a:bodyPr wrap="square">
            <a:spAutoFit/>
          </a:bodyPr>
          <a:lstStyle/>
          <a:p>
            <a:r>
              <a:rPr lang="en-GB" dirty="0">
                <a:latin typeface="Letter-join Basic 40" panose="02000505000000020003" pitchFamily="50" charset="0"/>
              </a:rPr>
              <a:t>This half term, our first of the year, will focus on settling children into new classroom routines and exploring our topic about Ancient Greece. </a:t>
            </a:r>
          </a:p>
        </p:txBody>
      </p:sp>
      <p:sp>
        <p:nvSpPr>
          <p:cNvPr id="45" name="TextBox 44">
            <a:extLst>
              <a:ext uri="{FF2B5EF4-FFF2-40B4-BE49-F238E27FC236}">
                <a16:creationId xmlns:a16="http://schemas.microsoft.com/office/drawing/2014/main" id="{3C4F5317-571B-4FC4-AB72-B633F75D55B2}"/>
              </a:ext>
            </a:extLst>
          </p:cNvPr>
          <p:cNvSpPr txBox="1"/>
          <p:nvPr/>
        </p:nvSpPr>
        <p:spPr>
          <a:xfrm>
            <a:off x="161336" y="1805674"/>
            <a:ext cx="3808139" cy="1508105"/>
          </a:xfrm>
          <a:prstGeom prst="rect">
            <a:avLst/>
          </a:prstGeom>
          <a:noFill/>
        </p:spPr>
        <p:txBody>
          <a:bodyPr wrap="square" rtlCol="0">
            <a:spAutoFit/>
          </a:bodyPr>
          <a:lstStyle/>
          <a:p>
            <a:r>
              <a:rPr lang="en-GB" sz="1150" dirty="0">
                <a:latin typeface="Letter-join Basic 40" panose="02000505000000020003" pitchFamily="50" charset="0"/>
              </a:rPr>
              <a:t>In our English work, we will be writing diary entries inspired by ‘Mark of the Cyclops’ and exploring grammatical features such as relative clauses and conjunctions. We will explore vocabulary linked to Ancient Greece and develop our reading skills through reading texts on this topic. In spelling sessions, we will focus on word endings –</a:t>
            </a:r>
            <a:r>
              <a:rPr lang="en-GB" sz="1150" dirty="0" err="1">
                <a:latin typeface="Letter-join Basic 40" panose="02000505000000020003" pitchFamily="50" charset="0"/>
              </a:rPr>
              <a:t>tious</a:t>
            </a:r>
            <a:r>
              <a:rPr lang="en-GB" sz="1150" dirty="0">
                <a:latin typeface="Letter-join Basic 40" panose="02000505000000020003" pitchFamily="50" charset="0"/>
              </a:rPr>
              <a:t> and –</a:t>
            </a:r>
            <a:r>
              <a:rPr lang="en-GB" sz="1150" dirty="0" err="1">
                <a:latin typeface="Letter-join Basic 40" panose="02000505000000020003" pitchFamily="50" charset="0"/>
              </a:rPr>
              <a:t>cious</a:t>
            </a:r>
            <a:r>
              <a:rPr lang="en-GB" sz="1150" dirty="0">
                <a:latin typeface="Letter-join Basic 40" panose="02000505000000020003" pitchFamily="50" charset="0"/>
              </a:rPr>
              <a:t>, the /</a:t>
            </a:r>
            <a:r>
              <a:rPr lang="en-GB" sz="1150" dirty="0" err="1">
                <a:latin typeface="Letter-join Basic 40" panose="02000505000000020003" pitchFamily="50" charset="0"/>
              </a:rPr>
              <a:t>i</a:t>
            </a:r>
            <a:r>
              <a:rPr lang="en-GB" sz="1150" dirty="0">
                <a:latin typeface="Letter-join Basic 40" panose="02000505000000020003" pitchFamily="50" charset="0"/>
              </a:rPr>
              <a:t>/ sound spelt with a ‘y’ and homophones.  </a:t>
            </a:r>
          </a:p>
        </p:txBody>
      </p:sp>
      <p:sp>
        <p:nvSpPr>
          <p:cNvPr id="46" name="TextBox 45">
            <a:extLst>
              <a:ext uri="{FF2B5EF4-FFF2-40B4-BE49-F238E27FC236}">
                <a16:creationId xmlns:a16="http://schemas.microsoft.com/office/drawing/2014/main" id="{88AB4E69-8493-41F0-912D-ABC4F8364C63}"/>
              </a:ext>
            </a:extLst>
          </p:cNvPr>
          <p:cNvSpPr txBox="1"/>
          <p:nvPr/>
        </p:nvSpPr>
        <p:spPr>
          <a:xfrm>
            <a:off x="8240583" y="1944214"/>
            <a:ext cx="3886286" cy="1054135"/>
          </a:xfrm>
          <a:prstGeom prst="rect">
            <a:avLst/>
          </a:prstGeom>
          <a:noFill/>
        </p:spPr>
        <p:txBody>
          <a:bodyPr wrap="square" rtlCol="0">
            <a:spAutoFit/>
          </a:bodyPr>
          <a:lstStyle/>
          <a:p>
            <a:r>
              <a:rPr lang="en-GB" sz="1250" dirty="0">
                <a:latin typeface="Letter-join Basic 40" panose="02000505000000020003" pitchFamily="50" charset="0"/>
              </a:rPr>
              <a:t>We are looking forward to finding out ‘What is the legacy of Ancient Greece?’ and asking and answering lots of questions linked to this. We will explore artefacts and learn about gods and goddesses, as well as the origins of the Olympics and the start of democracy. </a:t>
            </a:r>
          </a:p>
        </p:txBody>
      </p:sp>
      <p:sp>
        <p:nvSpPr>
          <p:cNvPr id="57" name="Text Box 8">
            <a:extLst>
              <a:ext uri="{FF2B5EF4-FFF2-40B4-BE49-F238E27FC236}">
                <a16:creationId xmlns:a16="http://schemas.microsoft.com/office/drawing/2014/main" id="{96406492-C4C5-4530-9759-EDE27B211415}"/>
              </a:ext>
            </a:extLst>
          </p:cNvPr>
          <p:cNvSpPr txBox="1">
            <a:spLocks noChangeArrowheads="1"/>
          </p:cNvSpPr>
          <p:nvPr/>
        </p:nvSpPr>
        <p:spPr bwMode="auto">
          <a:xfrm>
            <a:off x="241146" y="3590124"/>
            <a:ext cx="2125025" cy="11887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150" dirty="0">
                <a:latin typeface="Letter-join Basic 40" panose="02000505000000020003" pitchFamily="50" charset="0"/>
              </a:rPr>
              <a:t>In our Science work, we will be working on properties and changes of materials. This will involve lots of hands on work testing materials for different properties and thinking about why materials are used for certain purposes – and why they aren’t!</a:t>
            </a:r>
          </a:p>
        </p:txBody>
      </p:sp>
      <p:sp>
        <p:nvSpPr>
          <p:cNvPr id="58" name="TextBox 57">
            <a:extLst>
              <a:ext uri="{FF2B5EF4-FFF2-40B4-BE49-F238E27FC236}">
                <a16:creationId xmlns:a16="http://schemas.microsoft.com/office/drawing/2014/main" id="{4C2DAD77-01A5-4926-8125-705B010AE62F}"/>
              </a:ext>
            </a:extLst>
          </p:cNvPr>
          <p:cNvSpPr txBox="1"/>
          <p:nvPr/>
        </p:nvSpPr>
        <p:spPr>
          <a:xfrm>
            <a:off x="2663102" y="3624003"/>
            <a:ext cx="2217323" cy="1246495"/>
          </a:xfrm>
          <a:prstGeom prst="rect">
            <a:avLst/>
          </a:prstGeom>
          <a:noFill/>
        </p:spPr>
        <p:txBody>
          <a:bodyPr wrap="square" rtlCol="0">
            <a:spAutoFit/>
          </a:bodyPr>
          <a:lstStyle/>
          <a:p>
            <a:r>
              <a:rPr lang="en-GB" sz="1500" dirty="0">
                <a:latin typeface="Letter-join Basic 40" panose="02000505000000020003" pitchFamily="50" charset="0"/>
              </a:rPr>
              <a:t>In our art topic we will be working on drawing, focusing on creating depth, emotion and movement.  </a:t>
            </a:r>
          </a:p>
        </p:txBody>
      </p:sp>
      <p:sp>
        <p:nvSpPr>
          <p:cNvPr id="59" name="TextBox 58">
            <a:extLst>
              <a:ext uri="{FF2B5EF4-FFF2-40B4-BE49-F238E27FC236}">
                <a16:creationId xmlns:a16="http://schemas.microsoft.com/office/drawing/2014/main" id="{48E1E2E3-6422-4121-9781-7AAC6F87051E}"/>
              </a:ext>
            </a:extLst>
          </p:cNvPr>
          <p:cNvSpPr txBox="1"/>
          <p:nvPr/>
        </p:nvSpPr>
        <p:spPr>
          <a:xfrm>
            <a:off x="5114938" y="3594040"/>
            <a:ext cx="2231960" cy="1015663"/>
          </a:xfrm>
          <a:prstGeom prst="rect">
            <a:avLst/>
          </a:prstGeom>
          <a:noFill/>
        </p:spPr>
        <p:txBody>
          <a:bodyPr wrap="square" rtlCol="0">
            <a:spAutoFit/>
          </a:bodyPr>
          <a:lstStyle/>
          <a:p>
            <a:r>
              <a:rPr lang="en-GB" sz="1500" dirty="0">
                <a:latin typeface="Letter-join Basic 40" panose="02000505000000020003" pitchFamily="50" charset="0"/>
              </a:rPr>
              <a:t>As part of our computing topic, we will be working on writing and debugging codes using Purple Mash.</a:t>
            </a:r>
          </a:p>
        </p:txBody>
      </p:sp>
      <p:sp>
        <p:nvSpPr>
          <p:cNvPr id="60" name="TextBox 59">
            <a:extLst>
              <a:ext uri="{FF2B5EF4-FFF2-40B4-BE49-F238E27FC236}">
                <a16:creationId xmlns:a16="http://schemas.microsoft.com/office/drawing/2014/main" id="{C079AFF9-C61A-4755-BAE1-B98E80FA0909}"/>
              </a:ext>
            </a:extLst>
          </p:cNvPr>
          <p:cNvSpPr txBox="1"/>
          <p:nvPr/>
        </p:nvSpPr>
        <p:spPr>
          <a:xfrm>
            <a:off x="2658862" y="5342650"/>
            <a:ext cx="2011998" cy="1384995"/>
          </a:xfrm>
          <a:prstGeom prst="rect">
            <a:avLst/>
          </a:prstGeom>
          <a:noFill/>
        </p:spPr>
        <p:txBody>
          <a:bodyPr wrap="square" rtlCol="0">
            <a:spAutoFit/>
          </a:bodyPr>
          <a:lstStyle/>
          <a:p>
            <a:r>
              <a:rPr lang="en-GB" sz="1400" dirty="0">
                <a:latin typeface="Letter-join Basic 40" panose="02000505000000020003" pitchFamily="50" charset="0"/>
              </a:rPr>
              <a:t>In music lessons we will be exploring how music and colour can be linked, exploring graphic scores and making our own compositions. </a:t>
            </a:r>
          </a:p>
        </p:txBody>
      </p:sp>
      <p:sp>
        <p:nvSpPr>
          <p:cNvPr id="61" name="TextBox 60">
            <a:extLst>
              <a:ext uri="{FF2B5EF4-FFF2-40B4-BE49-F238E27FC236}">
                <a16:creationId xmlns:a16="http://schemas.microsoft.com/office/drawing/2014/main" id="{C5546C59-0043-4225-ACAF-DE78E960556E}"/>
              </a:ext>
            </a:extLst>
          </p:cNvPr>
          <p:cNvSpPr txBox="1"/>
          <p:nvPr/>
        </p:nvSpPr>
        <p:spPr>
          <a:xfrm>
            <a:off x="5094403" y="5286027"/>
            <a:ext cx="2049109" cy="954107"/>
          </a:xfrm>
          <a:prstGeom prst="rect">
            <a:avLst/>
          </a:prstGeom>
          <a:noFill/>
        </p:spPr>
        <p:txBody>
          <a:bodyPr wrap="square" rtlCol="0">
            <a:spAutoFit/>
          </a:bodyPr>
          <a:lstStyle/>
          <a:p>
            <a:r>
              <a:rPr lang="en-GB" sz="1400" dirty="0">
                <a:latin typeface="Letter-join Basic 40" panose="02000505000000020003" pitchFamily="50" charset="0"/>
                <a:cs typeface="Leelawadee UI Semilight" panose="020B0402040204020203" pitchFamily="34" charset="-34"/>
              </a:rPr>
              <a:t>We will be taking part in Outdoor and Adventurous Activities and gymnastics sessions. </a:t>
            </a:r>
          </a:p>
        </p:txBody>
      </p:sp>
      <p:sp>
        <p:nvSpPr>
          <p:cNvPr id="63" name="Text Box 1">
            <a:extLst>
              <a:ext uri="{FF2B5EF4-FFF2-40B4-BE49-F238E27FC236}">
                <a16:creationId xmlns:a16="http://schemas.microsoft.com/office/drawing/2014/main" id="{83C9CE89-E4DE-48F1-B147-FF198F6C6ECD}"/>
              </a:ext>
            </a:extLst>
          </p:cNvPr>
          <p:cNvSpPr txBox="1">
            <a:spLocks noChangeArrowheads="1"/>
          </p:cNvSpPr>
          <p:nvPr/>
        </p:nvSpPr>
        <p:spPr bwMode="auto">
          <a:xfrm>
            <a:off x="7463684" y="5035032"/>
            <a:ext cx="2209915" cy="82119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400" dirty="0">
                <a:latin typeface="Letter-join Basic 40" panose="02000505000000020003" pitchFamily="50" charset="0"/>
              </a:rPr>
              <a:t>In French, we are working on ‘presenting myself’ – talking about where we live, our age, greetings and the French alphabet as revision of previous learning. </a:t>
            </a:r>
          </a:p>
        </p:txBody>
      </p:sp>
      <p:sp>
        <p:nvSpPr>
          <p:cNvPr id="64" name="Text Box 19">
            <a:extLst>
              <a:ext uri="{FF2B5EF4-FFF2-40B4-BE49-F238E27FC236}">
                <a16:creationId xmlns:a16="http://schemas.microsoft.com/office/drawing/2014/main" id="{6549EA24-9FE4-4078-90CE-D0803F296F3B}"/>
              </a:ext>
            </a:extLst>
          </p:cNvPr>
          <p:cNvSpPr txBox="1">
            <a:spLocks noChangeArrowheads="1"/>
          </p:cNvSpPr>
          <p:nvPr/>
        </p:nvSpPr>
        <p:spPr bwMode="auto">
          <a:xfrm>
            <a:off x="10035483" y="4995019"/>
            <a:ext cx="1881616" cy="652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000000"/>
                </a:solidFill>
                <a:effectLst/>
                <a:latin typeface="Letter-join Basic 40" panose="02000505000000020003" pitchFamily="50" charset="0"/>
              </a:rPr>
              <a:t>Be Kind</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600" b="1" dirty="0">
                <a:solidFill>
                  <a:srgbClr val="000000"/>
                </a:solidFill>
                <a:latin typeface="Letter-join Basic 40" panose="02000505000000020003" pitchFamily="50" charset="0"/>
              </a:rPr>
              <a:t>K – Kindness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000000"/>
                </a:solidFill>
                <a:effectLst/>
                <a:latin typeface="Letter-join Basic 40" panose="02000505000000020003" pitchFamily="50" charset="0"/>
              </a:rPr>
              <a:t>I – Integrity</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600" b="1" dirty="0">
                <a:solidFill>
                  <a:srgbClr val="000000"/>
                </a:solidFill>
                <a:latin typeface="Letter-join Basic 40" panose="02000505000000020003" pitchFamily="50" charset="0"/>
              </a:rPr>
              <a:t>N – Never Giving Up</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000000"/>
                </a:solidFill>
                <a:effectLst/>
                <a:latin typeface="Letter-join Basic 40" panose="02000505000000020003" pitchFamily="50" charset="0"/>
              </a:rPr>
              <a:t>D - Diligence</a:t>
            </a:r>
            <a:endParaRPr kumimoji="0" lang="en-GB" altLang="en-US" sz="1600" b="0" i="0" u="none" strike="noStrike" cap="none" normalizeH="0" baseline="0" dirty="0">
              <a:ln>
                <a:noFill/>
              </a:ln>
              <a:solidFill>
                <a:schemeClr val="tx1"/>
              </a:solidFill>
              <a:effectLst/>
              <a:latin typeface="Letter-join Basic 40" panose="02000505000000020003" pitchFamily="50" charset="0"/>
            </a:endParaRPr>
          </a:p>
        </p:txBody>
      </p:sp>
      <p:sp>
        <p:nvSpPr>
          <p:cNvPr id="62" name="TextBox 61">
            <a:extLst>
              <a:ext uri="{FF2B5EF4-FFF2-40B4-BE49-F238E27FC236}">
                <a16:creationId xmlns:a16="http://schemas.microsoft.com/office/drawing/2014/main" id="{001E622C-1D2A-4E76-BCC6-1BD98BC2F6C5}"/>
              </a:ext>
            </a:extLst>
          </p:cNvPr>
          <p:cNvSpPr txBox="1"/>
          <p:nvPr/>
        </p:nvSpPr>
        <p:spPr>
          <a:xfrm>
            <a:off x="4218799" y="1870013"/>
            <a:ext cx="3841054" cy="1331134"/>
          </a:xfrm>
          <a:prstGeom prst="rect">
            <a:avLst/>
          </a:prstGeom>
          <a:noFill/>
        </p:spPr>
        <p:txBody>
          <a:bodyPr wrap="square" rtlCol="0">
            <a:spAutoFit/>
          </a:bodyPr>
          <a:lstStyle/>
          <a:p>
            <a:r>
              <a:rPr lang="en-GB" sz="1150" dirty="0">
                <a:latin typeface="Letter-join Basic 40" panose="02000505000000020003" pitchFamily="50" charset="0"/>
              </a:rPr>
              <a:t>Our year will begin with a place value focus, exploring reading, writing and representing numbers to one million, Roman numerals to 1000, rounding numbers to the nearest 10, 100, 1000, 10,000 or 100,000 and comparing and ordering numbers. We will then learn about addition and subtraction, adding and subtracting numbers with more than four digits and solving multi-step problems. </a:t>
            </a:r>
          </a:p>
        </p:txBody>
      </p:sp>
      <p:sp>
        <p:nvSpPr>
          <p:cNvPr id="65" name="TextBox 64">
            <a:extLst>
              <a:ext uri="{FF2B5EF4-FFF2-40B4-BE49-F238E27FC236}">
                <a16:creationId xmlns:a16="http://schemas.microsoft.com/office/drawing/2014/main" id="{8DE3CF17-55B0-4B5C-8ECA-9FFE747D3E15}"/>
              </a:ext>
            </a:extLst>
          </p:cNvPr>
          <p:cNvSpPr txBox="1"/>
          <p:nvPr/>
        </p:nvSpPr>
        <p:spPr>
          <a:xfrm>
            <a:off x="7598506" y="3594465"/>
            <a:ext cx="4280949" cy="954107"/>
          </a:xfrm>
          <a:prstGeom prst="rect">
            <a:avLst/>
          </a:prstGeom>
          <a:noFill/>
        </p:spPr>
        <p:txBody>
          <a:bodyPr wrap="square" rtlCol="0">
            <a:spAutoFit/>
          </a:bodyPr>
          <a:lstStyle/>
          <a:p>
            <a:r>
              <a:rPr lang="en-GB" sz="1400" dirty="0">
                <a:latin typeface="Letter-join Basic 40" panose="02000505000000020003" pitchFamily="50" charset="0"/>
              </a:rPr>
              <a:t>Our PSHE topic focuses on ‘Being me in my world’ exploring responsibilities, rewards and citizenship. In RE we will be considering the question ‘Why do some people think God exists?’ </a:t>
            </a:r>
          </a:p>
        </p:txBody>
      </p:sp>
    </p:spTree>
    <p:extLst>
      <p:ext uri="{BB962C8B-B14F-4D97-AF65-F5344CB8AC3E}">
        <p14:creationId xmlns:p14="http://schemas.microsoft.com/office/powerpoint/2010/main" val="14270970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08051381432C40989E95FB4D425814" ma:contentTypeVersion="21" ma:contentTypeDescription="Create a new document." ma:contentTypeScope="" ma:versionID="961daca450a2547111e5cb017e898b78">
  <xsd:schema xmlns:xsd="http://www.w3.org/2001/XMLSchema" xmlns:xs="http://www.w3.org/2001/XMLSchema" xmlns:p="http://schemas.microsoft.com/office/2006/metadata/properties" xmlns:ns2="f22489ca-a2e8-4fc2-a815-20beb0d94293" xmlns:ns3="11949ca2-792d-4cf6-b0cc-7821ec8e6ac9" targetNamespace="http://schemas.microsoft.com/office/2006/metadata/properties" ma:root="true" ma:fieldsID="73f29e7a21099845c85323f341de7bb9" ns2:_="" ns3:_="">
    <xsd:import namespace="f22489ca-a2e8-4fc2-a815-20beb0d94293"/>
    <xsd:import namespace="11949ca2-792d-4cf6-b0cc-7821ec8e6ac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2489ca-a2e8-4fc2-a815-20beb0d942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bc2bf3e4-5817-4af9-bdc1-79cd0dcad37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1949ca2-792d-4cf6-b0cc-7821ec8e6ac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9637608-f67b-4206-868a-7af2509289bc}" ma:internalName="TaxCatchAll" ma:showField="CatchAllData" ma:web="11949ca2-792d-4cf6-b0cc-7821ec8e6ac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1949ca2-792d-4cf6-b0cc-7821ec8e6ac9" xsi:nil="true"/>
    <lcf76f155ced4ddcb4097134ff3c332f xmlns="f22489ca-a2e8-4fc2-a815-20beb0d9429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C260B9D-36DC-4217-8C8B-2FE0FE3D42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2489ca-a2e8-4fc2-a815-20beb0d94293"/>
    <ds:schemaRef ds:uri="11949ca2-792d-4cf6-b0cc-7821ec8e6a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A9B3F6-540F-46A1-A3D0-F76A816CC943}">
  <ds:schemaRefs>
    <ds:schemaRef ds:uri="http://schemas.microsoft.com/sharepoint/v3/contenttype/forms"/>
  </ds:schemaRefs>
</ds:datastoreItem>
</file>

<file path=customXml/itemProps3.xml><?xml version="1.0" encoding="utf-8"?>
<ds:datastoreItem xmlns:ds="http://schemas.openxmlformats.org/officeDocument/2006/customXml" ds:itemID="{612A8192-5019-4A20-AD18-EBF69F227E83}">
  <ds:schemaRefs>
    <ds:schemaRef ds:uri="http://schemas.microsoft.com/office/2006/metadata/properties"/>
    <ds:schemaRef ds:uri="11949ca2-792d-4cf6-b0cc-7821ec8e6ac9"/>
    <ds:schemaRef ds:uri="f22489ca-a2e8-4fc2-a815-20beb0d94293"/>
    <ds:schemaRef ds:uri="http://schemas.microsoft.com/office/2006/documentManagement/types"/>
    <ds:schemaRef ds:uri="http://purl.org/dc/elements/1.1/"/>
    <ds:schemaRef ds:uri="http://purl.org/dc/dcmitype/"/>
    <ds:schemaRef ds:uri="http://www.w3.org/XML/1998/namespace"/>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277</TotalTime>
  <Words>519</Words>
  <Application>Microsoft Office PowerPoint</Application>
  <PresentationFormat>Widescreen</PresentationFormat>
  <Paragraphs>38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Letter-join Basic 40</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Payne</dc:creator>
  <cp:lastModifiedBy>Hayley Shaw</cp:lastModifiedBy>
  <cp:revision>9</cp:revision>
  <dcterms:created xsi:type="dcterms:W3CDTF">2026-01-05T11:39:19Z</dcterms:created>
  <dcterms:modified xsi:type="dcterms:W3CDTF">2026-09-07T08:24:42Z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0x010100F408051381432C40989E95FB4D425814</vt:lpwstr>
  </property>
  <property fmtid="{D5CDD505-2E9C-101B-9397-08002B2CF9AE}" pid="3" name="MediaServiceImageTags">
    <vt:lpwstr/>
  </property>
</Properties>
</file>