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66" d="100"/>
          <a:sy n="66" d="100"/>
        </p:scale>
        <p:origin x="668" y="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D6622-004A-419F-A2F8-423D457B0D1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A509A64-53B5-4E17-979B-0E053CE5D0D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604A86F-8874-4C6A-9604-50A85A3AE5AB}"/>
              </a:ext>
            </a:extLst>
          </p:cNvPr>
          <p:cNvSpPr>
            <a:spLocks noGrp="1"/>
          </p:cNvSpPr>
          <p:nvPr>
            <p:ph type="dt" sz="half" idx="10"/>
          </p:nvPr>
        </p:nvSpPr>
        <p:spPr/>
        <p:txBody>
          <a:bodyPr/>
          <a:lstStyle/>
          <a:p>
            <a:fld id="{05DB96FE-B1E8-480C-984F-95462ECBD2E2}" type="datetimeFigureOut">
              <a:rPr lang="en-GB" smtClean="0"/>
              <a:t>09/09/2026</a:t>
            </a:fld>
            <a:endParaRPr lang="en-GB"/>
          </a:p>
        </p:txBody>
      </p:sp>
      <p:sp>
        <p:nvSpPr>
          <p:cNvPr id="5" name="Footer Placeholder 4">
            <a:extLst>
              <a:ext uri="{FF2B5EF4-FFF2-40B4-BE49-F238E27FC236}">
                <a16:creationId xmlns:a16="http://schemas.microsoft.com/office/drawing/2014/main" id="{F2069B4F-1A10-48C4-A1E0-A41A5E651FB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4833AA4-F9CC-4C8E-A52D-5EEE6CFB1B73}"/>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14274276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6D1FB1-A943-47DE-BA62-897EE3C2EF1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9A29977-9225-4181-91B6-EF4B065CFA58}"/>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C7A71B0-4F0D-45B2-97AE-B8687DDF74B2}"/>
              </a:ext>
            </a:extLst>
          </p:cNvPr>
          <p:cNvSpPr>
            <a:spLocks noGrp="1"/>
          </p:cNvSpPr>
          <p:nvPr>
            <p:ph type="dt" sz="half" idx="10"/>
          </p:nvPr>
        </p:nvSpPr>
        <p:spPr/>
        <p:txBody>
          <a:bodyPr/>
          <a:lstStyle/>
          <a:p>
            <a:fld id="{05DB96FE-B1E8-480C-984F-95462ECBD2E2}" type="datetimeFigureOut">
              <a:rPr lang="en-GB" smtClean="0"/>
              <a:t>09/09/2026</a:t>
            </a:fld>
            <a:endParaRPr lang="en-GB"/>
          </a:p>
        </p:txBody>
      </p:sp>
      <p:sp>
        <p:nvSpPr>
          <p:cNvPr id="5" name="Footer Placeholder 4">
            <a:extLst>
              <a:ext uri="{FF2B5EF4-FFF2-40B4-BE49-F238E27FC236}">
                <a16:creationId xmlns:a16="http://schemas.microsoft.com/office/drawing/2014/main" id="{F6CC620C-9BA5-4847-8D32-85E70017A50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D614B32-009A-4BD0-9094-E9D3B3BD0D36}"/>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27846724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075FF1-1E59-46A5-9197-6F853537B4A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F86D43D-9945-4BD3-A390-C0C27279EFB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DAE0F46B-3976-4CC1-9EF4-041877A9B2E1}"/>
              </a:ext>
            </a:extLst>
          </p:cNvPr>
          <p:cNvSpPr>
            <a:spLocks noGrp="1"/>
          </p:cNvSpPr>
          <p:nvPr>
            <p:ph type="dt" sz="half" idx="10"/>
          </p:nvPr>
        </p:nvSpPr>
        <p:spPr/>
        <p:txBody>
          <a:bodyPr/>
          <a:lstStyle/>
          <a:p>
            <a:fld id="{05DB96FE-B1E8-480C-984F-95462ECBD2E2}" type="datetimeFigureOut">
              <a:rPr lang="en-GB" smtClean="0"/>
              <a:t>09/09/2026</a:t>
            </a:fld>
            <a:endParaRPr lang="en-GB"/>
          </a:p>
        </p:txBody>
      </p:sp>
      <p:sp>
        <p:nvSpPr>
          <p:cNvPr id="5" name="Footer Placeholder 4">
            <a:extLst>
              <a:ext uri="{FF2B5EF4-FFF2-40B4-BE49-F238E27FC236}">
                <a16:creationId xmlns:a16="http://schemas.microsoft.com/office/drawing/2014/main" id="{A7C3C412-D8EF-499C-B813-235861038C0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B3C68AD-88A4-4C66-BB86-8EAF07BA06FA}"/>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957283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BFD83-94B0-4321-9CD1-F34280266B4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E0447BA-ECA2-404E-9B45-8192D08C4D25}"/>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3F8D44D-33CF-43AE-A36A-52E96A5B6C75}"/>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B8DC163-1B97-40B9-B84D-BC3B52BE2D4C}"/>
              </a:ext>
            </a:extLst>
          </p:cNvPr>
          <p:cNvSpPr>
            <a:spLocks noGrp="1"/>
          </p:cNvSpPr>
          <p:nvPr>
            <p:ph type="dt" sz="half" idx="10"/>
          </p:nvPr>
        </p:nvSpPr>
        <p:spPr/>
        <p:txBody>
          <a:bodyPr/>
          <a:lstStyle/>
          <a:p>
            <a:fld id="{05DB96FE-B1E8-480C-984F-95462ECBD2E2}" type="datetimeFigureOut">
              <a:rPr lang="en-GB" smtClean="0"/>
              <a:t>09/09/2026</a:t>
            </a:fld>
            <a:endParaRPr lang="en-GB"/>
          </a:p>
        </p:txBody>
      </p:sp>
      <p:sp>
        <p:nvSpPr>
          <p:cNvPr id="6" name="Footer Placeholder 5">
            <a:extLst>
              <a:ext uri="{FF2B5EF4-FFF2-40B4-BE49-F238E27FC236}">
                <a16:creationId xmlns:a16="http://schemas.microsoft.com/office/drawing/2014/main" id="{4EEC3ADB-A1A8-4E56-9E6E-F32DCBB2223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8493239-6564-4DC2-8D7F-9E69A008040A}"/>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7979704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3DF67E-6C4E-4C76-B53C-FC21FBBBC58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46061C6-F540-4AF7-BAE6-5613B1521AA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9619F580-B918-4EC0-A41E-47445577AB8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D2FEACC-5DEB-417F-B7C7-F3DB0129898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18A6AD7-CA84-4742-B210-9907472C2F68}"/>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DDE2EC3-93B9-4DA9-83E3-890502257768}"/>
              </a:ext>
            </a:extLst>
          </p:cNvPr>
          <p:cNvSpPr>
            <a:spLocks noGrp="1"/>
          </p:cNvSpPr>
          <p:nvPr>
            <p:ph type="dt" sz="half" idx="10"/>
          </p:nvPr>
        </p:nvSpPr>
        <p:spPr/>
        <p:txBody>
          <a:bodyPr/>
          <a:lstStyle/>
          <a:p>
            <a:fld id="{05DB96FE-B1E8-480C-984F-95462ECBD2E2}" type="datetimeFigureOut">
              <a:rPr lang="en-GB" smtClean="0"/>
              <a:t>09/09/2026</a:t>
            </a:fld>
            <a:endParaRPr lang="en-GB"/>
          </a:p>
        </p:txBody>
      </p:sp>
      <p:sp>
        <p:nvSpPr>
          <p:cNvPr id="8" name="Footer Placeholder 7">
            <a:extLst>
              <a:ext uri="{FF2B5EF4-FFF2-40B4-BE49-F238E27FC236}">
                <a16:creationId xmlns:a16="http://schemas.microsoft.com/office/drawing/2014/main" id="{3A244368-EF85-4ADB-9798-CB3B321E243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2E3D425-F731-49FA-B2E5-3443037A09BC}"/>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36068789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792E55-0B0C-4C50-A6C5-3238131900D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99ED57C-5986-4BD3-96D9-D0FB5B5DBD11}"/>
              </a:ext>
            </a:extLst>
          </p:cNvPr>
          <p:cNvSpPr>
            <a:spLocks noGrp="1"/>
          </p:cNvSpPr>
          <p:nvPr>
            <p:ph type="dt" sz="half" idx="10"/>
          </p:nvPr>
        </p:nvSpPr>
        <p:spPr/>
        <p:txBody>
          <a:bodyPr/>
          <a:lstStyle/>
          <a:p>
            <a:fld id="{05DB96FE-B1E8-480C-984F-95462ECBD2E2}" type="datetimeFigureOut">
              <a:rPr lang="en-GB" smtClean="0"/>
              <a:t>09/09/2026</a:t>
            </a:fld>
            <a:endParaRPr lang="en-GB"/>
          </a:p>
        </p:txBody>
      </p:sp>
      <p:sp>
        <p:nvSpPr>
          <p:cNvPr id="4" name="Footer Placeholder 3">
            <a:extLst>
              <a:ext uri="{FF2B5EF4-FFF2-40B4-BE49-F238E27FC236}">
                <a16:creationId xmlns:a16="http://schemas.microsoft.com/office/drawing/2014/main" id="{A6F5E997-4758-4EFA-8DC7-D8AAA38C5D7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61C5B49-7DF8-441E-A077-DCEC980F4A41}"/>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26209018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83F8EFD-0AF6-4E48-B0F5-4EF376148417}"/>
              </a:ext>
            </a:extLst>
          </p:cNvPr>
          <p:cNvSpPr>
            <a:spLocks noGrp="1"/>
          </p:cNvSpPr>
          <p:nvPr>
            <p:ph type="dt" sz="half" idx="10"/>
          </p:nvPr>
        </p:nvSpPr>
        <p:spPr/>
        <p:txBody>
          <a:bodyPr/>
          <a:lstStyle/>
          <a:p>
            <a:fld id="{05DB96FE-B1E8-480C-984F-95462ECBD2E2}" type="datetimeFigureOut">
              <a:rPr lang="en-GB" smtClean="0"/>
              <a:t>09/09/2026</a:t>
            </a:fld>
            <a:endParaRPr lang="en-GB"/>
          </a:p>
        </p:txBody>
      </p:sp>
      <p:sp>
        <p:nvSpPr>
          <p:cNvPr id="3" name="Footer Placeholder 2">
            <a:extLst>
              <a:ext uri="{FF2B5EF4-FFF2-40B4-BE49-F238E27FC236}">
                <a16:creationId xmlns:a16="http://schemas.microsoft.com/office/drawing/2014/main" id="{05ED89EB-787C-45D6-8F73-11BD1EE7590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8587AC2-9F3D-4C0A-A911-7AA103B2CBF0}"/>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10199718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2B68EE-6C42-4EBA-8630-DBFB61B4FC1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94D1D18-1C95-452E-8661-196DBDA3FC0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27D31E8-5EFF-4A03-B1F4-DE392224D56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7D4B362-C458-4414-A8B7-0B90CDEDF9E7}"/>
              </a:ext>
            </a:extLst>
          </p:cNvPr>
          <p:cNvSpPr>
            <a:spLocks noGrp="1"/>
          </p:cNvSpPr>
          <p:nvPr>
            <p:ph type="dt" sz="half" idx="10"/>
          </p:nvPr>
        </p:nvSpPr>
        <p:spPr/>
        <p:txBody>
          <a:bodyPr/>
          <a:lstStyle/>
          <a:p>
            <a:fld id="{05DB96FE-B1E8-480C-984F-95462ECBD2E2}" type="datetimeFigureOut">
              <a:rPr lang="en-GB" smtClean="0"/>
              <a:t>09/09/2026</a:t>
            </a:fld>
            <a:endParaRPr lang="en-GB"/>
          </a:p>
        </p:txBody>
      </p:sp>
      <p:sp>
        <p:nvSpPr>
          <p:cNvPr id="6" name="Footer Placeholder 5">
            <a:extLst>
              <a:ext uri="{FF2B5EF4-FFF2-40B4-BE49-F238E27FC236}">
                <a16:creationId xmlns:a16="http://schemas.microsoft.com/office/drawing/2014/main" id="{67AD5862-8A95-4509-93EA-0B5BE748F84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7B52D44-4C18-4830-9B51-BD90EF6DD616}"/>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11444758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2F65EC-D79A-4AAD-A7D7-68DE45E6CD8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7898601-4F34-45C5-9313-B571C6D5EA7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869FC31-98B7-4C2F-9F62-3BD3A635F73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4568179-B0A7-4306-BA96-3F2E907A1807}"/>
              </a:ext>
            </a:extLst>
          </p:cNvPr>
          <p:cNvSpPr>
            <a:spLocks noGrp="1"/>
          </p:cNvSpPr>
          <p:nvPr>
            <p:ph type="dt" sz="half" idx="10"/>
          </p:nvPr>
        </p:nvSpPr>
        <p:spPr/>
        <p:txBody>
          <a:bodyPr/>
          <a:lstStyle/>
          <a:p>
            <a:fld id="{05DB96FE-B1E8-480C-984F-95462ECBD2E2}" type="datetimeFigureOut">
              <a:rPr lang="en-GB" smtClean="0"/>
              <a:t>09/09/2026</a:t>
            </a:fld>
            <a:endParaRPr lang="en-GB"/>
          </a:p>
        </p:txBody>
      </p:sp>
      <p:sp>
        <p:nvSpPr>
          <p:cNvPr id="6" name="Footer Placeholder 5">
            <a:extLst>
              <a:ext uri="{FF2B5EF4-FFF2-40B4-BE49-F238E27FC236}">
                <a16:creationId xmlns:a16="http://schemas.microsoft.com/office/drawing/2014/main" id="{8C5031C2-D76D-4088-A29B-BF2959089F0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F1FC2A1-BDA4-4084-BF8B-5166700E222E}"/>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3961264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A8A042-1151-48C2-8FCD-06B278C5B2E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35B9070-700F-4738-BE83-523C9E87286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89EF2B-6B52-4544-A88C-30CE9106099C}"/>
              </a:ext>
            </a:extLst>
          </p:cNvPr>
          <p:cNvSpPr>
            <a:spLocks noGrp="1"/>
          </p:cNvSpPr>
          <p:nvPr>
            <p:ph type="dt" sz="half" idx="10"/>
          </p:nvPr>
        </p:nvSpPr>
        <p:spPr/>
        <p:txBody>
          <a:bodyPr/>
          <a:lstStyle/>
          <a:p>
            <a:fld id="{05DB96FE-B1E8-480C-984F-95462ECBD2E2}" type="datetimeFigureOut">
              <a:rPr lang="en-GB" smtClean="0"/>
              <a:t>09/09/2026</a:t>
            </a:fld>
            <a:endParaRPr lang="en-GB"/>
          </a:p>
        </p:txBody>
      </p:sp>
      <p:sp>
        <p:nvSpPr>
          <p:cNvPr id="5" name="Footer Placeholder 4">
            <a:extLst>
              <a:ext uri="{FF2B5EF4-FFF2-40B4-BE49-F238E27FC236}">
                <a16:creationId xmlns:a16="http://schemas.microsoft.com/office/drawing/2014/main" id="{1C87DED2-971D-4249-941C-F8321B1B299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EBCF9CC-E000-4957-9172-E189B45B0869}"/>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4391278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2646ABC-37DD-4E2C-9162-820F2054E48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DD14561-4058-40EE-B479-13E558E71E5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FA9CA09-C77E-4CE1-97E1-4B7D6C12220C}"/>
              </a:ext>
            </a:extLst>
          </p:cNvPr>
          <p:cNvSpPr>
            <a:spLocks noGrp="1"/>
          </p:cNvSpPr>
          <p:nvPr>
            <p:ph type="dt" sz="half" idx="10"/>
          </p:nvPr>
        </p:nvSpPr>
        <p:spPr/>
        <p:txBody>
          <a:bodyPr/>
          <a:lstStyle/>
          <a:p>
            <a:fld id="{05DB96FE-B1E8-480C-984F-95462ECBD2E2}" type="datetimeFigureOut">
              <a:rPr lang="en-GB" smtClean="0"/>
              <a:t>09/09/2026</a:t>
            </a:fld>
            <a:endParaRPr lang="en-GB"/>
          </a:p>
        </p:txBody>
      </p:sp>
      <p:sp>
        <p:nvSpPr>
          <p:cNvPr id="5" name="Footer Placeholder 4">
            <a:extLst>
              <a:ext uri="{FF2B5EF4-FFF2-40B4-BE49-F238E27FC236}">
                <a16:creationId xmlns:a16="http://schemas.microsoft.com/office/drawing/2014/main" id="{60604DFD-EAD3-4F79-B84D-35526B080E0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22F3940-E14B-4E98-BF20-30DC20E96941}"/>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21094531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91BF6A7-CBD2-4BB0-97D2-64E8A5BDBA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FA37B76-EA14-471E-BF6A-38C9A2A8DD6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C01539C-404D-4BC9-A53C-AAF8750BDEA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DB96FE-B1E8-480C-984F-95462ECBD2E2}" type="datetimeFigureOut">
              <a:rPr lang="en-GB" smtClean="0"/>
              <a:t>09/09/2026</a:t>
            </a:fld>
            <a:endParaRPr lang="en-GB"/>
          </a:p>
        </p:txBody>
      </p:sp>
      <p:sp>
        <p:nvSpPr>
          <p:cNvPr id="5" name="Footer Placeholder 4">
            <a:extLst>
              <a:ext uri="{FF2B5EF4-FFF2-40B4-BE49-F238E27FC236}">
                <a16:creationId xmlns:a16="http://schemas.microsoft.com/office/drawing/2014/main" id="{EC8CAACB-28FB-47DC-8136-41DA892D3F0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D753622-36E5-4BE3-A0F2-B785BE92804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DD76871-13B8-45D2-A82D-A2B7A3D51B86}" type="slidenum">
              <a:rPr lang="en-GB" smtClean="0"/>
              <a:t>‹#›</a:t>
            </a:fld>
            <a:endParaRPr lang="en-GB"/>
          </a:p>
        </p:txBody>
      </p:sp>
    </p:spTree>
    <p:extLst>
      <p:ext uri="{BB962C8B-B14F-4D97-AF65-F5344CB8AC3E}">
        <p14:creationId xmlns:p14="http://schemas.microsoft.com/office/powerpoint/2010/main" val="22379260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 name="Picture 21">
            <a:extLst>
              <a:ext uri="{FF2B5EF4-FFF2-40B4-BE49-F238E27FC236}">
                <a16:creationId xmlns:a16="http://schemas.microsoft.com/office/drawing/2014/main" id="{A4133392-7C04-43B5-9A47-4BE17D5B42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08058" y="5008595"/>
            <a:ext cx="2374957" cy="169370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5" name="Picture 21">
            <a:extLst>
              <a:ext uri="{FF2B5EF4-FFF2-40B4-BE49-F238E27FC236}">
                <a16:creationId xmlns:a16="http://schemas.microsoft.com/office/drawing/2014/main" id="{936AB626-E617-4873-8609-87EB1C5987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86691" y="5037096"/>
            <a:ext cx="2402216" cy="169370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3" name="Picture 21">
            <a:extLst>
              <a:ext uri="{FF2B5EF4-FFF2-40B4-BE49-F238E27FC236}">
                <a16:creationId xmlns:a16="http://schemas.microsoft.com/office/drawing/2014/main" id="{A9CAA32F-C54A-4777-87DC-CB3EFC1004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6422" y="5113495"/>
            <a:ext cx="2402216" cy="169370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2" name="Picture 21">
            <a:extLst>
              <a:ext uri="{FF2B5EF4-FFF2-40B4-BE49-F238E27FC236}">
                <a16:creationId xmlns:a16="http://schemas.microsoft.com/office/drawing/2014/main" id="{A7E87FE0-1E93-4CE1-876B-FEA8C58093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392" y="5169393"/>
            <a:ext cx="2402216" cy="164283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69" name="Picture 21">
            <a:extLst>
              <a:ext uri="{FF2B5EF4-FFF2-40B4-BE49-F238E27FC236}">
                <a16:creationId xmlns:a16="http://schemas.microsoft.com/office/drawing/2014/main" id="{CB9B08E7-0D02-4C12-A8BD-204F3A151FD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455" y="3403449"/>
            <a:ext cx="2402216" cy="173006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0" name="Picture 21">
            <a:extLst>
              <a:ext uri="{FF2B5EF4-FFF2-40B4-BE49-F238E27FC236}">
                <a16:creationId xmlns:a16="http://schemas.microsoft.com/office/drawing/2014/main" id="{A16FF540-4E99-491A-A178-8D730FB14D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7597" y="3372164"/>
            <a:ext cx="2402216" cy="173006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1" name="Picture 21">
            <a:extLst>
              <a:ext uri="{FF2B5EF4-FFF2-40B4-BE49-F238E27FC236}">
                <a16:creationId xmlns:a16="http://schemas.microsoft.com/office/drawing/2014/main" id="{AC00CEF4-4EE4-4586-9C26-72BF0CE1935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6630" y="3352258"/>
            <a:ext cx="2402216" cy="173006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9" name="Picture 36">
            <a:extLst>
              <a:ext uri="{FF2B5EF4-FFF2-40B4-BE49-F238E27FC236}">
                <a16:creationId xmlns:a16="http://schemas.microsoft.com/office/drawing/2014/main" id="{0FD46ABA-1D22-429C-A8A0-A5DA02EB6A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51984" y="1481334"/>
            <a:ext cx="3961356" cy="170264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7" name="Picture 36">
            <a:extLst>
              <a:ext uri="{FF2B5EF4-FFF2-40B4-BE49-F238E27FC236}">
                <a16:creationId xmlns:a16="http://schemas.microsoft.com/office/drawing/2014/main" id="{531F07E7-0CC8-4C26-B530-93481504C8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65513" y="34387"/>
            <a:ext cx="3961356" cy="303133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8" name="Picture 36">
            <a:extLst>
              <a:ext uri="{FF2B5EF4-FFF2-40B4-BE49-F238E27FC236}">
                <a16:creationId xmlns:a16="http://schemas.microsoft.com/office/drawing/2014/main" id="{92EAB53E-1D48-40AB-8D57-12B2D1D191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306" y="1597535"/>
            <a:ext cx="3961356" cy="173006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4" name="Rectangle: Diagonal Corners Rounded 7">
            <a:extLst>
              <a:ext uri="{FF2B5EF4-FFF2-40B4-BE49-F238E27FC236}">
                <a16:creationId xmlns:a16="http://schemas.microsoft.com/office/drawing/2014/main" id="{2F07C192-F61B-48A5-B498-D59AC866F121}"/>
              </a:ext>
            </a:extLst>
          </p:cNvPr>
          <p:cNvSpPr>
            <a:spLocks/>
          </p:cNvSpPr>
          <p:nvPr/>
        </p:nvSpPr>
        <p:spPr bwMode="auto">
          <a:xfrm>
            <a:off x="7563017" y="3385550"/>
            <a:ext cx="4316439" cy="1192794"/>
          </a:xfrm>
          <a:custGeom>
            <a:avLst/>
            <a:gdLst>
              <a:gd name="T0" fmla="*/ 237706 w 4130675"/>
              <a:gd name="T1" fmla="*/ 0 h 1426210"/>
              <a:gd name="T2" fmla="*/ 4130675 w 4130675"/>
              <a:gd name="T3" fmla="*/ 0 h 1426210"/>
              <a:gd name="T4" fmla="*/ 4130675 w 4130675"/>
              <a:gd name="T5" fmla="*/ 0 h 1426210"/>
              <a:gd name="T6" fmla="*/ 4130675 w 4130675"/>
              <a:gd name="T7" fmla="*/ 1188504 h 1426210"/>
              <a:gd name="T8" fmla="*/ 3892969 w 4130675"/>
              <a:gd name="T9" fmla="*/ 1426210 h 1426210"/>
              <a:gd name="T10" fmla="*/ 0 w 4130675"/>
              <a:gd name="T11" fmla="*/ 1426210 h 1426210"/>
              <a:gd name="T12" fmla="*/ 0 w 4130675"/>
              <a:gd name="T13" fmla="*/ 1426210 h 1426210"/>
              <a:gd name="T14" fmla="*/ 0 w 4130675"/>
              <a:gd name="T15" fmla="*/ 237706 h 1426210"/>
              <a:gd name="T16" fmla="*/ 237706 w 4130675"/>
              <a:gd name="T17" fmla="*/ 0 h 14262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130675"/>
              <a:gd name="T28" fmla="*/ 0 h 1426210"/>
              <a:gd name="T29" fmla="*/ 4130675 w 4130675"/>
              <a:gd name="T30" fmla="*/ 1426210 h 14262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130675" h="1426210">
                <a:moveTo>
                  <a:pt x="237706" y="0"/>
                </a:moveTo>
                <a:lnTo>
                  <a:pt x="4130675" y="0"/>
                </a:lnTo>
                <a:lnTo>
                  <a:pt x="4130675" y="1188504"/>
                </a:lnTo>
                <a:cubicBezTo>
                  <a:pt x="4130675" y="1319785"/>
                  <a:pt x="4024250" y="1426210"/>
                  <a:pt x="3892969" y="1426210"/>
                </a:cubicBezTo>
                <a:lnTo>
                  <a:pt x="0" y="1426210"/>
                </a:lnTo>
                <a:lnTo>
                  <a:pt x="0" y="237706"/>
                </a:lnTo>
                <a:cubicBezTo>
                  <a:pt x="0" y="106425"/>
                  <a:pt x="106425" y="0"/>
                  <a:pt x="237706" y="0"/>
                </a:cubicBezTo>
                <a:close/>
              </a:path>
            </a:pathLst>
          </a:custGeom>
          <a:noFill/>
          <a:ln w="76200">
            <a:solidFill>
              <a:srgbClr val="002060"/>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ctr" anchorCtr="0" compatLnSpc="1">
            <a:prstTxWarp prst="textNoShape">
              <a:avLst/>
            </a:prstTxWarp>
          </a:bodyPr>
          <a:lstStyle/>
          <a:p>
            <a:endParaRPr lang="en-GB">
              <a:latin typeface="Letter-join Basic 40" panose="02000505000000020003" pitchFamily="50" charset="0"/>
            </a:endParaRPr>
          </a:p>
        </p:txBody>
      </p:sp>
      <p:pic>
        <p:nvPicPr>
          <p:cNvPr id="2088" name="Picture 40">
            <a:extLst>
              <a:ext uri="{FF2B5EF4-FFF2-40B4-BE49-F238E27FC236}">
                <a16:creationId xmlns:a16="http://schemas.microsoft.com/office/drawing/2014/main" id="{36E6F768-4DA3-4270-8DA0-B0E853B3807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07971" y="189845"/>
            <a:ext cx="1570635" cy="118802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5" name="Rectangle: Diagonal Corners Rounded 8">
            <a:extLst>
              <a:ext uri="{FF2B5EF4-FFF2-40B4-BE49-F238E27FC236}">
                <a16:creationId xmlns:a16="http://schemas.microsoft.com/office/drawing/2014/main" id="{49A10505-0F8F-4E4D-A32D-3E3D330D0115}"/>
              </a:ext>
            </a:extLst>
          </p:cNvPr>
          <p:cNvSpPr>
            <a:spLocks/>
          </p:cNvSpPr>
          <p:nvPr/>
        </p:nvSpPr>
        <p:spPr bwMode="auto">
          <a:xfrm>
            <a:off x="2175366" y="1649141"/>
            <a:ext cx="1874628" cy="217638"/>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FFFFFF"/>
                </a:solidFill>
                <a:effectLst/>
                <a:latin typeface="Letter-join Basic 40" panose="02000505000000020003" pitchFamily="50" charset="0"/>
              </a:rPr>
              <a:t>ENGLISH</a:t>
            </a:r>
            <a:endParaRPr kumimoji="0" lang="en-GB" altLang="en-US" sz="1800" b="0" i="0" u="none" strike="noStrike" cap="none" normalizeH="0" baseline="0" dirty="0">
              <a:ln>
                <a:noFill/>
              </a:ln>
              <a:solidFill>
                <a:schemeClr val="tx1"/>
              </a:solidFill>
              <a:effectLst/>
              <a:latin typeface="Letter-join Basic 40" panose="02000505000000020003" pitchFamily="50" charset="0"/>
            </a:endParaRPr>
          </a:p>
        </p:txBody>
      </p:sp>
      <p:sp>
        <p:nvSpPr>
          <p:cNvPr id="7" name="AutoShape 35">
            <a:extLst>
              <a:ext uri="{FF2B5EF4-FFF2-40B4-BE49-F238E27FC236}">
                <a16:creationId xmlns:a16="http://schemas.microsoft.com/office/drawing/2014/main" id="{EA122CF7-CDA3-4BDF-9910-76E5C04F5C5E}"/>
              </a:ext>
            </a:extLst>
          </p:cNvPr>
          <p:cNvSpPr>
            <a:spLocks/>
          </p:cNvSpPr>
          <p:nvPr/>
        </p:nvSpPr>
        <p:spPr bwMode="auto">
          <a:xfrm>
            <a:off x="10191415" y="207233"/>
            <a:ext cx="1874629" cy="217638"/>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FFFFFF"/>
                </a:solidFill>
                <a:effectLst/>
                <a:latin typeface="Letter-join Basic 40" panose="02000505000000020003" pitchFamily="50" charset="0"/>
              </a:rPr>
              <a:t>MATHS</a:t>
            </a:r>
            <a:endParaRPr kumimoji="0" lang="en-GB" altLang="en-US" sz="1800" b="0" i="0" u="none" strike="noStrike" cap="none" normalizeH="0" baseline="0" dirty="0">
              <a:ln>
                <a:noFill/>
              </a:ln>
              <a:solidFill>
                <a:schemeClr val="tx1"/>
              </a:solidFill>
              <a:effectLst/>
              <a:latin typeface="Letter-join Basic 40" panose="02000505000000020003" pitchFamily="50" charset="0"/>
            </a:endParaRPr>
          </a:p>
        </p:txBody>
      </p:sp>
      <p:sp>
        <p:nvSpPr>
          <p:cNvPr id="8" name="AutoShape 33">
            <a:extLst>
              <a:ext uri="{FF2B5EF4-FFF2-40B4-BE49-F238E27FC236}">
                <a16:creationId xmlns:a16="http://schemas.microsoft.com/office/drawing/2014/main" id="{A1A293B4-8C27-49E0-B7FB-72E884F5FB23}"/>
              </a:ext>
            </a:extLst>
          </p:cNvPr>
          <p:cNvSpPr>
            <a:spLocks/>
          </p:cNvSpPr>
          <p:nvPr/>
        </p:nvSpPr>
        <p:spPr bwMode="auto">
          <a:xfrm>
            <a:off x="6108054" y="1466418"/>
            <a:ext cx="1874629" cy="217638"/>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FFFFFF"/>
                </a:solidFill>
                <a:effectLst/>
                <a:latin typeface="Letter-join Basic 40" panose="02000505000000020003" pitchFamily="50" charset="0"/>
              </a:rPr>
              <a:t>GEOGRAPHY</a:t>
            </a:r>
            <a:endParaRPr kumimoji="0" lang="en-GB" altLang="en-US" sz="1800" b="0" i="0" u="none" strike="noStrike" cap="none" normalizeH="0" baseline="0" dirty="0">
              <a:ln>
                <a:noFill/>
              </a:ln>
              <a:solidFill>
                <a:schemeClr val="tx1"/>
              </a:solidFill>
              <a:effectLst/>
              <a:latin typeface="Letter-join Basic 40" panose="02000505000000020003" pitchFamily="50" charset="0"/>
            </a:endParaRPr>
          </a:p>
        </p:txBody>
      </p:sp>
      <p:sp>
        <p:nvSpPr>
          <p:cNvPr id="9" name="AutoShape 32">
            <a:extLst>
              <a:ext uri="{FF2B5EF4-FFF2-40B4-BE49-F238E27FC236}">
                <a16:creationId xmlns:a16="http://schemas.microsoft.com/office/drawing/2014/main" id="{5ECC1EBA-A484-4F02-BC4B-BFE51F6BE130}"/>
              </a:ext>
            </a:extLst>
          </p:cNvPr>
          <p:cNvSpPr>
            <a:spLocks/>
          </p:cNvSpPr>
          <p:nvPr/>
        </p:nvSpPr>
        <p:spPr bwMode="auto">
          <a:xfrm>
            <a:off x="1005840" y="3426775"/>
            <a:ext cx="1484166" cy="173828"/>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FFFFFF"/>
                </a:solidFill>
                <a:effectLst/>
                <a:latin typeface="Letter-join Basic 40" panose="02000505000000020003" pitchFamily="50" charset="0"/>
              </a:rPr>
              <a:t>DESIGN TEHNOLOGY</a:t>
            </a:r>
            <a:endParaRPr kumimoji="0" lang="en-GB" altLang="en-US" sz="1800" b="0" i="0" u="none" strike="noStrike" cap="none" normalizeH="0" baseline="0" dirty="0">
              <a:ln>
                <a:noFill/>
              </a:ln>
              <a:solidFill>
                <a:schemeClr val="tx1"/>
              </a:solidFill>
              <a:effectLst/>
              <a:latin typeface="Letter-join Basic 40" panose="02000505000000020003" pitchFamily="50" charset="0"/>
            </a:endParaRPr>
          </a:p>
        </p:txBody>
      </p:sp>
      <p:sp>
        <p:nvSpPr>
          <p:cNvPr id="10" name="AutoShape 26">
            <a:extLst>
              <a:ext uri="{FF2B5EF4-FFF2-40B4-BE49-F238E27FC236}">
                <a16:creationId xmlns:a16="http://schemas.microsoft.com/office/drawing/2014/main" id="{D52D7E20-E7E9-48C6-8A9F-C95FD6B0979D}"/>
              </a:ext>
            </a:extLst>
          </p:cNvPr>
          <p:cNvSpPr>
            <a:spLocks/>
          </p:cNvSpPr>
          <p:nvPr/>
        </p:nvSpPr>
        <p:spPr bwMode="auto">
          <a:xfrm>
            <a:off x="1080978" y="5175837"/>
            <a:ext cx="1392430" cy="182860"/>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FFFFFF"/>
                </a:solidFill>
                <a:effectLst/>
                <a:latin typeface="Letter-join Basic 40" panose="02000505000000020003" pitchFamily="50" charset="0"/>
              </a:rPr>
              <a:t>KEY DATES</a:t>
            </a:r>
            <a:endParaRPr kumimoji="0" lang="en-GB" altLang="en-US" sz="1800" b="0" i="0" u="none" strike="noStrike" cap="none" normalizeH="0" baseline="0">
              <a:ln>
                <a:noFill/>
              </a:ln>
              <a:solidFill>
                <a:schemeClr val="tx1"/>
              </a:solidFill>
              <a:effectLst/>
              <a:latin typeface="Letter-join Basic 40" panose="02000505000000020003" pitchFamily="50" charset="0"/>
            </a:endParaRPr>
          </a:p>
        </p:txBody>
      </p:sp>
      <p:sp>
        <p:nvSpPr>
          <p:cNvPr id="11" name="AutoShape 25">
            <a:extLst>
              <a:ext uri="{FF2B5EF4-FFF2-40B4-BE49-F238E27FC236}">
                <a16:creationId xmlns:a16="http://schemas.microsoft.com/office/drawing/2014/main" id="{65BD37FB-87AE-421C-B732-F08D3DD86232}"/>
              </a:ext>
            </a:extLst>
          </p:cNvPr>
          <p:cNvSpPr>
            <a:spLocks/>
          </p:cNvSpPr>
          <p:nvPr/>
        </p:nvSpPr>
        <p:spPr bwMode="auto">
          <a:xfrm>
            <a:off x="3645911" y="5111913"/>
            <a:ext cx="1240434" cy="182860"/>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FFFFFF"/>
                </a:solidFill>
                <a:effectLst/>
                <a:latin typeface="Letter-join Basic 40" panose="02000505000000020003" pitchFamily="50" charset="0"/>
              </a:rPr>
              <a:t>MUSIC</a:t>
            </a:r>
            <a:endParaRPr kumimoji="0" lang="en-GB" altLang="en-US" sz="1800" b="0" i="0" u="none" strike="noStrike" cap="none" normalizeH="0" baseline="0">
              <a:ln>
                <a:noFill/>
              </a:ln>
              <a:solidFill>
                <a:schemeClr val="tx1"/>
              </a:solidFill>
              <a:effectLst/>
              <a:latin typeface="Letter-join Basic 40" panose="02000505000000020003" pitchFamily="50" charset="0"/>
            </a:endParaRPr>
          </a:p>
        </p:txBody>
      </p:sp>
      <p:sp>
        <p:nvSpPr>
          <p:cNvPr id="13" name="AutoShape 23">
            <a:extLst>
              <a:ext uri="{FF2B5EF4-FFF2-40B4-BE49-F238E27FC236}">
                <a16:creationId xmlns:a16="http://schemas.microsoft.com/office/drawing/2014/main" id="{82FEFD1E-F2A4-4A17-BFFC-F4980CEC24C5}"/>
              </a:ext>
            </a:extLst>
          </p:cNvPr>
          <p:cNvSpPr>
            <a:spLocks/>
          </p:cNvSpPr>
          <p:nvPr/>
        </p:nvSpPr>
        <p:spPr bwMode="auto">
          <a:xfrm>
            <a:off x="8772840" y="5055779"/>
            <a:ext cx="966140" cy="182860"/>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FFFFFF"/>
                </a:solidFill>
                <a:effectLst/>
                <a:latin typeface="Letter-join Basic 40" panose="02000505000000020003" pitchFamily="50" charset="0"/>
              </a:rPr>
              <a:t>FRENCH</a:t>
            </a:r>
            <a:endParaRPr kumimoji="0" lang="en-GB" altLang="en-US" sz="1800" b="0" i="0" u="none" strike="noStrike" cap="none" normalizeH="0" baseline="0" dirty="0">
              <a:ln>
                <a:noFill/>
              </a:ln>
              <a:solidFill>
                <a:schemeClr val="tx1"/>
              </a:solidFill>
              <a:effectLst/>
              <a:latin typeface="Letter-join Basic 40" panose="02000505000000020003" pitchFamily="50" charset="0"/>
            </a:endParaRPr>
          </a:p>
        </p:txBody>
      </p:sp>
      <p:sp>
        <p:nvSpPr>
          <p:cNvPr id="14" name="AutoShape 22">
            <a:extLst>
              <a:ext uri="{FF2B5EF4-FFF2-40B4-BE49-F238E27FC236}">
                <a16:creationId xmlns:a16="http://schemas.microsoft.com/office/drawing/2014/main" id="{46003040-6C47-4D65-9865-1E57AF52A8C0}"/>
              </a:ext>
            </a:extLst>
          </p:cNvPr>
          <p:cNvSpPr>
            <a:spLocks/>
          </p:cNvSpPr>
          <p:nvPr/>
        </p:nvSpPr>
        <p:spPr bwMode="auto">
          <a:xfrm>
            <a:off x="10607478" y="5028143"/>
            <a:ext cx="1567140" cy="154814"/>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FFFFFF"/>
                </a:solidFill>
                <a:effectLst/>
                <a:latin typeface="Letter-join Basic 40" panose="02000505000000020003" pitchFamily="50" charset="0"/>
              </a:rPr>
              <a:t>SCHOOL RULE</a:t>
            </a:r>
            <a:endParaRPr kumimoji="0" lang="en-GB" altLang="en-US" sz="1800" b="0" i="0" u="none" strike="noStrike" cap="none" normalizeH="0" baseline="0">
              <a:ln>
                <a:noFill/>
              </a:ln>
              <a:solidFill>
                <a:schemeClr val="tx1"/>
              </a:solidFill>
              <a:effectLst/>
              <a:latin typeface="Letter-join Basic 40" panose="02000505000000020003" pitchFamily="50" charset="0"/>
            </a:endParaRPr>
          </a:p>
        </p:txBody>
      </p:sp>
      <p:sp>
        <p:nvSpPr>
          <p:cNvPr id="17" name="Text Box 17">
            <a:extLst>
              <a:ext uri="{FF2B5EF4-FFF2-40B4-BE49-F238E27FC236}">
                <a16:creationId xmlns:a16="http://schemas.microsoft.com/office/drawing/2014/main" id="{E80678C9-C8D1-4AAA-A829-7CF6ABCDC5B3}"/>
              </a:ext>
            </a:extLst>
          </p:cNvPr>
          <p:cNvSpPr txBox="1">
            <a:spLocks noChangeArrowheads="1"/>
          </p:cNvSpPr>
          <p:nvPr/>
        </p:nvSpPr>
        <p:spPr bwMode="auto">
          <a:xfrm>
            <a:off x="285320" y="2223274"/>
            <a:ext cx="4276877" cy="66974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latin typeface="Letter-join Basic 40" panose="02000505000000020003" pitchFamily="50" charset="0"/>
            </a:endParaRPr>
          </a:p>
        </p:txBody>
      </p:sp>
      <p:sp>
        <p:nvSpPr>
          <p:cNvPr id="18" name="AutoShape 16">
            <a:extLst>
              <a:ext uri="{FF2B5EF4-FFF2-40B4-BE49-F238E27FC236}">
                <a16:creationId xmlns:a16="http://schemas.microsoft.com/office/drawing/2014/main" id="{93617591-A5C3-4B5F-9218-E2F7B515EB79}"/>
              </a:ext>
            </a:extLst>
          </p:cNvPr>
          <p:cNvSpPr>
            <a:spLocks/>
          </p:cNvSpPr>
          <p:nvPr/>
        </p:nvSpPr>
        <p:spPr bwMode="auto">
          <a:xfrm>
            <a:off x="3744227" y="3389630"/>
            <a:ext cx="1204848" cy="280188"/>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1000" dirty="0">
                <a:solidFill>
                  <a:srgbClr val="FFFFFF"/>
                </a:solidFill>
                <a:latin typeface="Letter-join Basic 40" panose="02000505000000020003" pitchFamily="50" charset="0"/>
              </a:rPr>
              <a:t>Food Technology</a:t>
            </a:r>
            <a:endParaRPr kumimoji="0" lang="en-GB" altLang="en-US" sz="1800" b="0" i="0" u="none" strike="noStrike" cap="none" normalizeH="0" baseline="0" dirty="0">
              <a:ln>
                <a:noFill/>
              </a:ln>
              <a:solidFill>
                <a:schemeClr val="tx1"/>
              </a:solidFill>
              <a:effectLst/>
              <a:latin typeface="Letter-join Basic 40" panose="02000505000000020003" pitchFamily="50" charset="0"/>
            </a:endParaRPr>
          </a:p>
        </p:txBody>
      </p:sp>
      <p:sp>
        <p:nvSpPr>
          <p:cNvPr id="19" name="AutoShape 15">
            <a:extLst>
              <a:ext uri="{FF2B5EF4-FFF2-40B4-BE49-F238E27FC236}">
                <a16:creationId xmlns:a16="http://schemas.microsoft.com/office/drawing/2014/main" id="{A471E5A6-5EAE-4DB9-84B6-3CF40641AFAD}"/>
              </a:ext>
            </a:extLst>
          </p:cNvPr>
          <p:cNvSpPr>
            <a:spLocks/>
          </p:cNvSpPr>
          <p:nvPr/>
        </p:nvSpPr>
        <p:spPr bwMode="auto">
          <a:xfrm>
            <a:off x="9987357" y="3361518"/>
            <a:ext cx="1892099" cy="239085"/>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900" b="0" i="0" u="none" strike="noStrike" cap="none" normalizeH="0" baseline="0" dirty="0">
                <a:ln>
                  <a:noFill/>
                </a:ln>
                <a:solidFill>
                  <a:srgbClr val="FFFFFF"/>
                </a:solidFill>
                <a:effectLst/>
                <a:latin typeface="Letter-join Basic 40" panose="02000505000000020003" pitchFamily="50" charset="0"/>
              </a:rPr>
              <a:t>RELIGIOUS EDUCATION/ PSHE</a:t>
            </a:r>
            <a:endParaRPr kumimoji="0" lang="en-GB" altLang="en-US" sz="2000" b="0" i="0" u="none" strike="noStrike" cap="none" normalizeH="0" baseline="0" dirty="0">
              <a:ln>
                <a:noFill/>
              </a:ln>
              <a:solidFill>
                <a:schemeClr val="tx1"/>
              </a:solidFill>
              <a:effectLst/>
              <a:latin typeface="Letter-join Basic 40" panose="02000505000000020003" pitchFamily="50" charset="0"/>
            </a:endParaRPr>
          </a:p>
        </p:txBody>
      </p:sp>
      <p:sp>
        <p:nvSpPr>
          <p:cNvPr id="20" name="AutoShape 14">
            <a:extLst>
              <a:ext uri="{FF2B5EF4-FFF2-40B4-BE49-F238E27FC236}">
                <a16:creationId xmlns:a16="http://schemas.microsoft.com/office/drawing/2014/main" id="{337BBC51-CF17-4761-B162-F59A53F579B5}"/>
              </a:ext>
            </a:extLst>
          </p:cNvPr>
          <p:cNvSpPr>
            <a:spLocks/>
          </p:cNvSpPr>
          <p:nvPr/>
        </p:nvSpPr>
        <p:spPr bwMode="auto">
          <a:xfrm>
            <a:off x="6166431" y="3366124"/>
            <a:ext cx="1217722" cy="176129"/>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FFFFFF"/>
                </a:solidFill>
                <a:effectLst/>
                <a:latin typeface="Letter-join Basic 40" panose="02000505000000020003" pitchFamily="50" charset="0"/>
              </a:rPr>
              <a:t>COMPUTING</a:t>
            </a:r>
            <a:endParaRPr kumimoji="0" lang="en-GB" altLang="en-US" sz="1800" b="0" i="0" u="none" strike="noStrike" cap="none" normalizeH="0" baseline="0">
              <a:ln>
                <a:noFill/>
              </a:ln>
              <a:solidFill>
                <a:schemeClr val="tx1"/>
              </a:solidFill>
              <a:effectLst/>
              <a:latin typeface="Letter-join Basic 40" panose="02000505000000020003" pitchFamily="50" charset="0"/>
            </a:endParaRPr>
          </a:p>
        </p:txBody>
      </p:sp>
      <p:sp>
        <p:nvSpPr>
          <p:cNvPr id="21" name="Text Box 13">
            <a:extLst>
              <a:ext uri="{FF2B5EF4-FFF2-40B4-BE49-F238E27FC236}">
                <a16:creationId xmlns:a16="http://schemas.microsoft.com/office/drawing/2014/main" id="{34AAA400-7278-4540-82D1-AE90F2BAC2E4}"/>
              </a:ext>
            </a:extLst>
          </p:cNvPr>
          <p:cNvSpPr txBox="1">
            <a:spLocks noChangeArrowheads="1"/>
          </p:cNvSpPr>
          <p:nvPr/>
        </p:nvSpPr>
        <p:spPr bwMode="auto">
          <a:xfrm>
            <a:off x="229597" y="5203398"/>
            <a:ext cx="2205237" cy="70227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950" b="0" i="0" u="none" strike="noStrike" cap="none" normalizeH="0" baseline="0" dirty="0">
              <a:ln>
                <a:noFill/>
              </a:ln>
              <a:solidFill>
                <a:srgbClr val="000000"/>
              </a:solidFill>
              <a:effectLst/>
              <a:latin typeface="Letter-join Basic 40" panose="02000505000000020003" pitchFamily="50"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050" dirty="0">
                <a:latin typeface="Letter-join Basic 40" panose="02000505000000020003" pitchFamily="50" charset="0"/>
              </a:rPr>
              <a:t>Fri 11</a:t>
            </a:r>
            <a:r>
              <a:rPr lang="en-GB" altLang="en-US" sz="1050" baseline="30000" dirty="0">
                <a:latin typeface="Letter-join Basic 40" panose="02000505000000020003" pitchFamily="50" charset="0"/>
              </a:rPr>
              <a:t>th</a:t>
            </a:r>
            <a:r>
              <a:rPr lang="en-GB" altLang="en-US" sz="1050" dirty="0">
                <a:latin typeface="Letter-join Basic 40" panose="02000505000000020003" pitchFamily="50" charset="0"/>
              </a:rPr>
              <a:t> Sep    Grandparents’ Day visit</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50" b="0" i="0" u="none" strike="noStrike" cap="none" normalizeH="0" baseline="0" dirty="0">
                <a:ln>
                  <a:noFill/>
                </a:ln>
                <a:solidFill>
                  <a:schemeClr val="tx1"/>
                </a:solidFill>
                <a:effectLst/>
                <a:latin typeface="Letter-join Basic 40" panose="02000505000000020003" pitchFamily="50" charset="0"/>
              </a:rPr>
              <a:t>Fri 11</a:t>
            </a:r>
            <a:r>
              <a:rPr kumimoji="0" lang="en-GB" altLang="en-US" sz="1050" b="0" i="0" u="none" strike="noStrike" cap="none" normalizeH="0" baseline="30000" dirty="0">
                <a:ln>
                  <a:noFill/>
                </a:ln>
                <a:solidFill>
                  <a:schemeClr val="tx1"/>
                </a:solidFill>
                <a:effectLst/>
                <a:latin typeface="Letter-join Basic 40" panose="02000505000000020003" pitchFamily="50" charset="0"/>
              </a:rPr>
              <a:t>th</a:t>
            </a:r>
            <a:r>
              <a:rPr kumimoji="0" lang="en-GB" altLang="en-US" sz="1050" b="0" i="0" u="none" strike="noStrike" cap="none" normalizeH="0" baseline="0" dirty="0">
                <a:ln>
                  <a:noFill/>
                </a:ln>
                <a:solidFill>
                  <a:schemeClr val="tx1"/>
                </a:solidFill>
                <a:effectLst/>
                <a:latin typeface="Letter-join Basic 40" panose="02000505000000020003" pitchFamily="50" charset="0"/>
              </a:rPr>
              <a:t> Sep 3    Open classrooms</a:t>
            </a: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050" dirty="0">
                <a:latin typeface="Letter-join Basic 40" panose="02000505000000020003" pitchFamily="50" charset="0"/>
              </a:rPr>
              <a:t>Sat 12</a:t>
            </a:r>
            <a:r>
              <a:rPr lang="en-GB" altLang="en-US" sz="1050" baseline="30000" dirty="0">
                <a:latin typeface="Letter-join Basic 40" panose="02000505000000020003" pitchFamily="50" charset="0"/>
              </a:rPr>
              <a:t>th</a:t>
            </a:r>
            <a:r>
              <a:rPr lang="en-GB" altLang="en-US" sz="1050" dirty="0">
                <a:latin typeface="Letter-join Basic 40" panose="02000505000000020003" pitchFamily="50" charset="0"/>
              </a:rPr>
              <a:t> Sep 9-11  Open morning</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50" b="0" i="0" u="none" strike="noStrike" cap="none" normalizeH="0" baseline="0" dirty="0">
                <a:ln>
                  <a:noFill/>
                </a:ln>
                <a:solidFill>
                  <a:schemeClr val="tx1"/>
                </a:solidFill>
                <a:effectLst/>
                <a:latin typeface="Letter-join Basic 40" panose="02000505000000020003" pitchFamily="50" charset="0"/>
              </a:rPr>
              <a:t>Mon 21</a:t>
            </a:r>
            <a:r>
              <a:rPr kumimoji="0" lang="en-GB" altLang="en-US" sz="1050" b="0" i="0" u="none" strike="noStrike" cap="none" normalizeH="0" baseline="30000" dirty="0">
                <a:ln>
                  <a:noFill/>
                </a:ln>
                <a:solidFill>
                  <a:schemeClr val="tx1"/>
                </a:solidFill>
                <a:effectLst/>
                <a:latin typeface="Letter-join Basic 40" panose="02000505000000020003" pitchFamily="50" charset="0"/>
              </a:rPr>
              <a:t>st</a:t>
            </a:r>
            <a:r>
              <a:rPr kumimoji="0" lang="en-GB" altLang="en-US" sz="1050" b="0" i="0" u="none" strike="noStrike" cap="none" normalizeH="0" baseline="0" dirty="0">
                <a:ln>
                  <a:noFill/>
                </a:ln>
                <a:solidFill>
                  <a:schemeClr val="tx1"/>
                </a:solidFill>
                <a:effectLst/>
                <a:latin typeface="Letter-join Basic 40" panose="02000505000000020003" pitchFamily="50" charset="0"/>
              </a:rPr>
              <a:t> Sep     School photographs</a:t>
            </a: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050" dirty="0">
                <a:latin typeface="Letter-join Basic 40" panose="02000505000000020003" pitchFamily="50" charset="0"/>
              </a:rPr>
              <a:t>Fri 25</a:t>
            </a:r>
            <a:r>
              <a:rPr lang="en-GB" altLang="en-US" sz="1050" baseline="30000" dirty="0">
                <a:latin typeface="Letter-join Basic 40" panose="02000505000000020003" pitchFamily="50" charset="0"/>
              </a:rPr>
              <a:t>th</a:t>
            </a:r>
            <a:r>
              <a:rPr lang="en-GB" altLang="en-US" sz="1050" dirty="0">
                <a:latin typeface="Letter-join Basic 40" panose="02000505000000020003" pitchFamily="50" charset="0"/>
              </a:rPr>
              <a:t> Sep      Luca’s Colour Run</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50" b="0" i="0" u="none" strike="noStrike" cap="none" normalizeH="0" baseline="0" dirty="0">
                <a:ln>
                  <a:noFill/>
                </a:ln>
                <a:solidFill>
                  <a:schemeClr val="tx1"/>
                </a:solidFill>
                <a:effectLst/>
                <a:latin typeface="Letter-join Basic 40" panose="02000505000000020003" pitchFamily="50" charset="0"/>
              </a:rPr>
              <a:t>Sat 26</a:t>
            </a:r>
            <a:r>
              <a:rPr kumimoji="0" lang="en-GB" altLang="en-US" sz="1050" b="0" i="0" u="none" strike="noStrike" cap="none" normalizeH="0" baseline="30000" dirty="0">
                <a:ln>
                  <a:noFill/>
                </a:ln>
                <a:solidFill>
                  <a:schemeClr val="tx1"/>
                </a:solidFill>
                <a:effectLst/>
                <a:latin typeface="Letter-join Basic 40" panose="02000505000000020003" pitchFamily="50" charset="0"/>
              </a:rPr>
              <a:t>th</a:t>
            </a:r>
            <a:r>
              <a:rPr kumimoji="0" lang="en-GB" altLang="en-US" sz="1050" b="0" i="0" u="none" strike="noStrike" cap="none" normalizeH="0" baseline="0" dirty="0">
                <a:ln>
                  <a:noFill/>
                </a:ln>
                <a:solidFill>
                  <a:schemeClr val="tx1"/>
                </a:solidFill>
                <a:effectLst/>
                <a:latin typeface="Letter-join Basic 40" panose="02000505000000020003" pitchFamily="50" charset="0"/>
              </a:rPr>
              <a:t> Sep 9-11  Open morning</a:t>
            </a:r>
            <a:endParaRPr lang="en-GB" altLang="en-US" sz="1050" dirty="0">
              <a:latin typeface="Letter-join Basic 40" panose="02000505000000020003" pitchFamily="50" charset="0"/>
            </a:endParaRPr>
          </a:p>
        </p:txBody>
      </p:sp>
      <p:sp>
        <p:nvSpPr>
          <p:cNvPr id="22" name="Rectangle: Diagonal Corners Rounded 1">
            <a:extLst>
              <a:ext uri="{FF2B5EF4-FFF2-40B4-BE49-F238E27FC236}">
                <a16:creationId xmlns:a16="http://schemas.microsoft.com/office/drawing/2014/main" id="{D805ABEF-0A28-4085-B266-B9304A972D50}"/>
              </a:ext>
            </a:extLst>
          </p:cNvPr>
          <p:cNvSpPr>
            <a:spLocks/>
          </p:cNvSpPr>
          <p:nvPr/>
        </p:nvSpPr>
        <p:spPr bwMode="auto">
          <a:xfrm>
            <a:off x="319089" y="179389"/>
            <a:ext cx="3658408" cy="908694"/>
          </a:xfrm>
          <a:custGeom>
            <a:avLst/>
            <a:gdLst>
              <a:gd name="T0" fmla="*/ 214317 w 3324225"/>
              <a:gd name="T1" fmla="*/ 0 h 1285875"/>
              <a:gd name="T2" fmla="*/ 3324225 w 3324225"/>
              <a:gd name="T3" fmla="*/ 0 h 1285875"/>
              <a:gd name="T4" fmla="*/ 3324225 w 3324225"/>
              <a:gd name="T5" fmla="*/ 0 h 1285875"/>
              <a:gd name="T6" fmla="*/ 3324225 w 3324225"/>
              <a:gd name="T7" fmla="*/ 1071558 h 1285875"/>
              <a:gd name="T8" fmla="*/ 3109908 w 3324225"/>
              <a:gd name="T9" fmla="*/ 1285875 h 1285875"/>
              <a:gd name="T10" fmla="*/ 0 w 3324225"/>
              <a:gd name="T11" fmla="*/ 1285875 h 1285875"/>
              <a:gd name="T12" fmla="*/ 0 w 3324225"/>
              <a:gd name="T13" fmla="*/ 1285875 h 1285875"/>
              <a:gd name="T14" fmla="*/ 0 w 3324225"/>
              <a:gd name="T15" fmla="*/ 214317 h 1285875"/>
              <a:gd name="T16" fmla="*/ 214317 w 3324225"/>
              <a:gd name="T17" fmla="*/ 0 h 128587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324225"/>
              <a:gd name="T28" fmla="*/ 0 h 1285875"/>
              <a:gd name="T29" fmla="*/ 3324225 w 3324225"/>
              <a:gd name="T30" fmla="*/ 1285875 h 128587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324225" h="1285875">
                <a:moveTo>
                  <a:pt x="214317" y="0"/>
                </a:moveTo>
                <a:lnTo>
                  <a:pt x="3324225" y="0"/>
                </a:lnTo>
                <a:lnTo>
                  <a:pt x="3324225" y="1071558"/>
                </a:lnTo>
                <a:cubicBezTo>
                  <a:pt x="3324225" y="1189922"/>
                  <a:pt x="3228272" y="1285875"/>
                  <a:pt x="3109908" y="1285875"/>
                </a:cubicBezTo>
                <a:lnTo>
                  <a:pt x="0" y="1285875"/>
                </a:lnTo>
                <a:lnTo>
                  <a:pt x="0" y="214317"/>
                </a:lnTo>
                <a:cubicBezTo>
                  <a:pt x="0" y="95953"/>
                  <a:pt x="95953" y="0"/>
                  <a:pt x="214317" y="0"/>
                </a:cubicBezTo>
                <a:close/>
              </a:path>
            </a:pathLst>
          </a:custGeom>
          <a:solidFill>
            <a:schemeClr val="accent6">
              <a:lumMod val="75000"/>
            </a:schemeClr>
          </a:solidFill>
          <a:ln w="76200">
            <a:solidFill>
              <a:srgbClr val="002060">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0" i="0" u="none" strike="noStrike" cap="none" normalizeH="0" baseline="0" dirty="0">
                <a:ln>
                  <a:noFill/>
                </a:ln>
                <a:solidFill>
                  <a:srgbClr val="000000"/>
                </a:solidFill>
                <a:effectLst/>
                <a:latin typeface="Letter-join Basic 40" panose="02000505000000020003" pitchFamily="50" charset="0"/>
              </a:rPr>
              <a:t>Year 6 Sycamore Class</a:t>
            </a:r>
            <a:br>
              <a:rPr kumimoji="0" lang="en-GB" altLang="en-US" sz="2000" b="0" i="0" u="none" strike="noStrike" cap="none" normalizeH="0" baseline="0" dirty="0">
                <a:ln>
                  <a:noFill/>
                </a:ln>
                <a:solidFill>
                  <a:srgbClr val="000000"/>
                </a:solidFill>
                <a:effectLst/>
                <a:latin typeface="Letter-join Basic 40" panose="02000505000000020003" pitchFamily="50" charset="0"/>
              </a:rPr>
            </a:br>
            <a:r>
              <a:rPr lang="en-GB" altLang="en-US" sz="2000" dirty="0">
                <a:solidFill>
                  <a:srgbClr val="000000"/>
                </a:solidFill>
                <a:latin typeface="Letter-join Basic 40" panose="02000505000000020003" pitchFamily="50" charset="0"/>
              </a:rPr>
              <a:t>Autumn </a:t>
            </a:r>
            <a:r>
              <a:rPr kumimoji="0" lang="en-GB" altLang="en-US" sz="2000" b="0" i="0" u="none" strike="noStrike" cap="none" normalizeH="0" baseline="0" dirty="0">
                <a:ln>
                  <a:noFill/>
                </a:ln>
                <a:solidFill>
                  <a:srgbClr val="000000"/>
                </a:solidFill>
                <a:effectLst/>
                <a:latin typeface="Letter-join Basic 40" panose="02000505000000020003" pitchFamily="50" charset="0"/>
              </a:rPr>
              <a:t>1 2026/2027</a:t>
            </a:r>
            <a:endParaRPr kumimoji="0" lang="en-GB" altLang="en-US" sz="1800" b="0" i="0" u="none" strike="noStrike" cap="none" normalizeH="0" baseline="0" dirty="0">
              <a:ln>
                <a:noFill/>
              </a:ln>
              <a:solidFill>
                <a:schemeClr val="tx1"/>
              </a:solidFill>
              <a:effectLst/>
              <a:latin typeface="Letter-join Basic 40" panose="02000505000000020003" pitchFamily="50" charset="0"/>
            </a:endParaRPr>
          </a:p>
        </p:txBody>
      </p:sp>
      <p:sp>
        <p:nvSpPr>
          <p:cNvPr id="23" name="Text Box 11">
            <a:extLst>
              <a:ext uri="{FF2B5EF4-FFF2-40B4-BE49-F238E27FC236}">
                <a16:creationId xmlns:a16="http://schemas.microsoft.com/office/drawing/2014/main" id="{DD6B419B-8774-4BE9-8C68-116C4D39E208}"/>
              </a:ext>
            </a:extLst>
          </p:cNvPr>
          <p:cNvSpPr txBox="1">
            <a:spLocks noChangeArrowheads="1"/>
          </p:cNvSpPr>
          <p:nvPr/>
        </p:nvSpPr>
        <p:spPr bwMode="auto">
          <a:xfrm>
            <a:off x="4399754" y="2306984"/>
            <a:ext cx="2800587" cy="63159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latin typeface="Letter-join Basic 40" panose="02000505000000020003" pitchFamily="50" charset="0"/>
            </a:endParaRPr>
          </a:p>
        </p:txBody>
      </p:sp>
      <p:sp>
        <p:nvSpPr>
          <p:cNvPr id="24" name="Text Box 10">
            <a:extLst>
              <a:ext uri="{FF2B5EF4-FFF2-40B4-BE49-F238E27FC236}">
                <a16:creationId xmlns:a16="http://schemas.microsoft.com/office/drawing/2014/main" id="{8B6C37AA-2F8A-45C6-AB88-2360980F6DB2}"/>
              </a:ext>
            </a:extLst>
          </p:cNvPr>
          <p:cNvSpPr txBox="1">
            <a:spLocks noChangeArrowheads="1"/>
          </p:cNvSpPr>
          <p:nvPr/>
        </p:nvSpPr>
        <p:spPr bwMode="auto">
          <a:xfrm>
            <a:off x="4235748" y="1920380"/>
            <a:ext cx="3746936" cy="66974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r>
              <a:rPr lang="en-GB" sz="1200" dirty="0">
                <a:latin typeface="Letter-join Basic 40" panose="02000505000000020003" pitchFamily="50" charset="0"/>
              </a:rPr>
              <a:t>In Geography this half term we re exploring the question ‘Why Does Population Change?’ This will include exploring birth and death rates, discussing migration, the impact of climate change, and the impact that population is having on our environment. </a:t>
            </a:r>
          </a:p>
        </p:txBody>
      </p:sp>
      <p:sp>
        <p:nvSpPr>
          <p:cNvPr id="25" name="Text Box 9">
            <a:extLst>
              <a:ext uri="{FF2B5EF4-FFF2-40B4-BE49-F238E27FC236}">
                <a16:creationId xmlns:a16="http://schemas.microsoft.com/office/drawing/2014/main" id="{909CCB92-BFF6-444C-AAA0-2EF01C8A14A7}"/>
              </a:ext>
            </a:extLst>
          </p:cNvPr>
          <p:cNvSpPr txBox="1">
            <a:spLocks noChangeArrowheads="1"/>
          </p:cNvSpPr>
          <p:nvPr/>
        </p:nvSpPr>
        <p:spPr bwMode="auto">
          <a:xfrm>
            <a:off x="9095944" y="2725757"/>
            <a:ext cx="1006324" cy="64618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latin typeface="Letter-join Basic 40" panose="02000505000000020003" pitchFamily="50" charset="0"/>
            </a:endParaRPr>
          </a:p>
        </p:txBody>
      </p:sp>
      <p:sp>
        <p:nvSpPr>
          <p:cNvPr id="26" name="Text Box 8">
            <a:extLst>
              <a:ext uri="{FF2B5EF4-FFF2-40B4-BE49-F238E27FC236}">
                <a16:creationId xmlns:a16="http://schemas.microsoft.com/office/drawing/2014/main" id="{277D35A5-7947-4E57-9496-36193B65F1F8}"/>
              </a:ext>
            </a:extLst>
          </p:cNvPr>
          <p:cNvSpPr txBox="1">
            <a:spLocks noChangeArrowheads="1"/>
          </p:cNvSpPr>
          <p:nvPr/>
        </p:nvSpPr>
        <p:spPr bwMode="auto">
          <a:xfrm>
            <a:off x="274638" y="4110038"/>
            <a:ext cx="1783779" cy="80099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latin typeface="Letter-join Basic 40" panose="02000505000000020003" pitchFamily="50" charset="0"/>
            </a:endParaRPr>
          </a:p>
        </p:txBody>
      </p:sp>
      <p:sp>
        <p:nvSpPr>
          <p:cNvPr id="28" name="Text Box 6">
            <a:extLst>
              <a:ext uri="{FF2B5EF4-FFF2-40B4-BE49-F238E27FC236}">
                <a16:creationId xmlns:a16="http://schemas.microsoft.com/office/drawing/2014/main" id="{41221884-EE4F-4079-866D-29A03138FA70}"/>
              </a:ext>
            </a:extLst>
          </p:cNvPr>
          <p:cNvSpPr txBox="1">
            <a:spLocks noChangeArrowheads="1"/>
          </p:cNvSpPr>
          <p:nvPr/>
        </p:nvSpPr>
        <p:spPr bwMode="auto">
          <a:xfrm>
            <a:off x="4462463" y="4059238"/>
            <a:ext cx="1886858" cy="80772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latin typeface="Letter-join Basic 40" panose="02000505000000020003" pitchFamily="50" charset="0"/>
            </a:endParaRPr>
          </a:p>
        </p:txBody>
      </p:sp>
      <p:sp>
        <p:nvSpPr>
          <p:cNvPr id="29" name="Text Box 5">
            <a:extLst>
              <a:ext uri="{FF2B5EF4-FFF2-40B4-BE49-F238E27FC236}">
                <a16:creationId xmlns:a16="http://schemas.microsoft.com/office/drawing/2014/main" id="{C5676936-21FE-472E-8536-0A44AB57B700}"/>
              </a:ext>
            </a:extLst>
          </p:cNvPr>
          <p:cNvSpPr txBox="1">
            <a:spLocks noChangeArrowheads="1"/>
          </p:cNvSpPr>
          <p:nvPr/>
        </p:nvSpPr>
        <p:spPr bwMode="auto">
          <a:xfrm>
            <a:off x="6565900" y="4079875"/>
            <a:ext cx="1925293" cy="79426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latin typeface="Letter-join Basic 40" panose="02000505000000020003" pitchFamily="50" charset="0"/>
            </a:endParaRPr>
          </a:p>
        </p:txBody>
      </p:sp>
      <p:sp>
        <p:nvSpPr>
          <p:cNvPr id="31" name="Text Box 3">
            <a:extLst>
              <a:ext uri="{FF2B5EF4-FFF2-40B4-BE49-F238E27FC236}">
                <a16:creationId xmlns:a16="http://schemas.microsoft.com/office/drawing/2014/main" id="{07077741-6BFF-4B03-9C7D-81C5293DB6E4}"/>
              </a:ext>
            </a:extLst>
          </p:cNvPr>
          <p:cNvSpPr txBox="1">
            <a:spLocks noChangeArrowheads="1"/>
          </p:cNvSpPr>
          <p:nvPr/>
        </p:nvSpPr>
        <p:spPr bwMode="auto">
          <a:xfrm>
            <a:off x="2351088" y="5978525"/>
            <a:ext cx="1925293" cy="79538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latin typeface="Letter-join Basic 40" panose="02000505000000020003" pitchFamily="50" charset="0"/>
            </a:endParaRPr>
          </a:p>
        </p:txBody>
      </p:sp>
      <p:sp>
        <p:nvSpPr>
          <p:cNvPr id="32" name="Text Box 2">
            <a:extLst>
              <a:ext uri="{FF2B5EF4-FFF2-40B4-BE49-F238E27FC236}">
                <a16:creationId xmlns:a16="http://schemas.microsoft.com/office/drawing/2014/main" id="{643961FA-9CEF-4716-9DAC-63A9F615DE13}"/>
              </a:ext>
            </a:extLst>
          </p:cNvPr>
          <p:cNvSpPr txBox="1">
            <a:spLocks noChangeArrowheads="1"/>
          </p:cNvSpPr>
          <p:nvPr/>
        </p:nvSpPr>
        <p:spPr bwMode="auto">
          <a:xfrm>
            <a:off x="4498975" y="6007100"/>
            <a:ext cx="1902582" cy="76509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latin typeface="Letter-join Basic 40" panose="02000505000000020003" pitchFamily="50" charset="0"/>
            </a:endParaRPr>
          </a:p>
        </p:txBody>
      </p:sp>
      <p:pic>
        <p:nvPicPr>
          <p:cNvPr id="54" name="Picture 21">
            <a:extLst>
              <a:ext uri="{FF2B5EF4-FFF2-40B4-BE49-F238E27FC236}">
                <a16:creationId xmlns:a16="http://schemas.microsoft.com/office/drawing/2014/main" id="{97E232E4-12A3-4D7B-AA2B-D508CC8DD2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65323" y="5084505"/>
            <a:ext cx="2402216" cy="169370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12" name="AutoShape 24">
            <a:extLst>
              <a:ext uri="{FF2B5EF4-FFF2-40B4-BE49-F238E27FC236}">
                <a16:creationId xmlns:a16="http://schemas.microsoft.com/office/drawing/2014/main" id="{D0B099B2-A5B6-4B94-A2B3-A5A6CC3F1D7A}"/>
              </a:ext>
            </a:extLst>
          </p:cNvPr>
          <p:cNvSpPr>
            <a:spLocks/>
          </p:cNvSpPr>
          <p:nvPr/>
        </p:nvSpPr>
        <p:spPr bwMode="auto">
          <a:xfrm>
            <a:off x="5557804" y="5099564"/>
            <a:ext cx="1780284" cy="182860"/>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FFFFFF"/>
                </a:solidFill>
                <a:effectLst/>
                <a:latin typeface="Letter-join Basic 40" panose="02000505000000020003" pitchFamily="50" charset="0"/>
              </a:rPr>
              <a:t>PHYSICAL EDUCATION</a:t>
            </a:r>
            <a:endParaRPr kumimoji="0" lang="en-GB" altLang="en-US" sz="1800" b="0" i="0" u="none" strike="noStrike" cap="none" normalizeH="0" baseline="0">
              <a:ln>
                <a:noFill/>
              </a:ln>
              <a:solidFill>
                <a:schemeClr val="tx1"/>
              </a:solidFill>
              <a:effectLst/>
              <a:latin typeface="Letter-join Basic 40" panose="02000505000000020003" pitchFamily="50" charset="0"/>
            </a:endParaRPr>
          </a:p>
        </p:txBody>
      </p:sp>
      <p:sp>
        <p:nvSpPr>
          <p:cNvPr id="45" name="TextBox 44">
            <a:extLst>
              <a:ext uri="{FF2B5EF4-FFF2-40B4-BE49-F238E27FC236}">
                <a16:creationId xmlns:a16="http://schemas.microsoft.com/office/drawing/2014/main" id="{3C4F5317-571B-4FC4-AB72-B633F75D55B2}"/>
              </a:ext>
            </a:extLst>
          </p:cNvPr>
          <p:cNvSpPr txBox="1"/>
          <p:nvPr/>
        </p:nvSpPr>
        <p:spPr>
          <a:xfrm>
            <a:off x="161336" y="1805674"/>
            <a:ext cx="3808139" cy="1384995"/>
          </a:xfrm>
          <a:prstGeom prst="rect">
            <a:avLst/>
          </a:prstGeom>
          <a:noFill/>
        </p:spPr>
        <p:txBody>
          <a:bodyPr wrap="square" rtlCol="0">
            <a:spAutoFit/>
          </a:bodyPr>
          <a:lstStyle/>
          <a:p>
            <a:r>
              <a:rPr lang="en-GB" sz="1200" dirty="0">
                <a:latin typeface="Letter-join Basic 40" panose="02000505000000020003" pitchFamily="50" charset="0"/>
              </a:rPr>
              <a:t>In our English work, we will be focussing our work on the book ‘The Explorer’ by Katherine </a:t>
            </a:r>
            <a:r>
              <a:rPr lang="en-GB" sz="1200" dirty="0" err="1">
                <a:latin typeface="Letter-join Basic 40" panose="02000505000000020003" pitchFamily="50" charset="0"/>
              </a:rPr>
              <a:t>Rundell</a:t>
            </a:r>
            <a:r>
              <a:rPr lang="en-GB" sz="1200" dirty="0">
                <a:latin typeface="Letter-join Basic 40" panose="02000505000000020003" pitchFamily="50" charset="0"/>
              </a:rPr>
              <a:t>. In this unit we will be revisiting past taught grammatical concepts such as relative clauses, parenthesis, adverbials, mixed sentence structures and formality of language. This will result in a biography being produced by the end of the unit. </a:t>
            </a:r>
          </a:p>
        </p:txBody>
      </p:sp>
      <p:sp>
        <p:nvSpPr>
          <p:cNvPr id="57" name="Text Box 8">
            <a:extLst>
              <a:ext uri="{FF2B5EF4-FFF2-40B4-BE49-F238E27FC236}">
                <a16:creationId xmlns:a16="http://schemas.microsoft.com/office/drawing/2014/main" id="{96406492-C4C5-4530-9759-EDE27B211415}"/>
              </a:ext>
            </a:extLst>
          </p:cNvPr>
          <p:cNvSpPr txBox="1">
            <a:spLocks noChangeArrowheads="1"/>
          </p:cNvSpPr>
          <p:nvPr/>
        </p:nvSpPr>
        <p:spPr bwMode="auto">
          <a:xfrm>
            <a:off x="241146" y="3590124"/>
            <a:ext cx="2125025" cy="11887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r>
              <a:rPr lang="en-GB" sz="1150" dirty="0">
                <a:latin typeface="Letter-join Basic 40" panose="02000505000000020003" pitchFamily="50" charset="0"/>
              </a:rPr>
              <a:t>In our DT work, we will be researching, designing, and creating our own digital device that fits the design brief to create a ‘multifunctional device that combines features for outdoor adventures, all in one compact device. </a:t>
            </a:r>
          </a:p>
        </p:txBody>
      </p:sp>
      <p:sp>
        <p:nvSpPr>
          <p:cNvPr id="58" name="TextBox 57">
            <a:extLst>
              <a:ext uri="{FF2B5EF4-FFF2-40B4-BE49-F238E27FC236}">
                <a16:creationId xmlns:a16="http://schemas.microsoft.com/office/drawing/2014/main" id="{4C2DAD77-01A5-4926-8125-705B010AE62F}"/>
              </a:ext>
            </a:extLst>
          </p:cNvPr>
          <p:cNvSpPr txBox="1"/>
          <p:nvPr/>
        </p:nvSpPr>
        <p:spPr>
          <a:xfrm>
            <a:off x="2663102" y="3624003"/>
            <a:ext cx="2217323" cy="1200329"/>
          </a:xfrm>
          <a:prstGeom prst="rect">
            <a:avLst/>
          </a:prstGeom>
          <a:noFill/>
        </p:spPr>
        <p:txBody>
          <a:bodyPr wrap="square" rtlCol="0">
            <a:spAutoFit/>
          </a:bodyPr>
          <a:lstStyle/>
          <a:p>
            <a:r>
              <a:rPr lang="en-GB" sz="1200" dirty="0">
                <a:latin typeface="Letter-join Basic 40" panose="02000505000000020003" pitchFamily="50" charset="0"/>
              </a:rPr>
              <a:t>In our Food Technology topic, we will be researching, designing, creating and evaluating dishes that must contain ‘hero’ ingredients, Peppers, Salmon and Pineapple. </a:t>
            </a:r>
          </a:p>
        </p:txBody>
      </p:sp>
      <p:sp>
        <p:nvSpPr>
          <p:cNvPr id="59" name="TextBox 58">
            <a:extLst>
              <a:ext uri="{FF2B5EF4-FFF2-40B4-BE49-F238E27FC236}">
                <a16:creationId xmlns:a16="http://schemas.microsoft.com/office/drawing/2014/main" id="{48E1E2E3-6422-4121-9781-7AAC6F87051E}"/>
              </a:ext>
            </a:extLst>
          </p:cNvPr>
          <p:cNvSpPr txBox="1"/>
          <p:nvPr/>
        </p:nvSpPr>
        <p:spPr>
          <a:xfrm>
            <a:off x="5114938" y="3563560"/>
            <a:ext cx="2231960" cy="553998"/>
          </a:xfrm>
          <a:prstGeom prst="rect">
            <a:avLst/>
          </a:prstGeom>
          <a:noFill/>
        </p:spPr>
        <p:txBody>
          <a:bodyPr wrap="square" rtlCol="0">
            <a:spAutoFit/>
          </a:bodyPr>
          <a:lstStyle/>
          <a:p>
            <a:r>
              <a:rPr lang="en-GB" sz="1500" dirty="0">
                <a:latin typeface="Letter-join Basic 40" panose="02000505000000020003" pitchFamily="50" charset="0"/>
              </a:rPr>
              <a:t>As part of our computing topic, we will be </a:t>
            </a:r>
            <a:r>
              <a:rPr lang="en-GB" sz="1500" dirty="0" err="1">
                <a:latin typeface="Letter-join Basic 40" panose="02000505000000020003" pitchFamily="50" charset="0"/>
              </a:rPr>
              <a:t>refini</a:t>
            </a:r>
            <a:endParaRPr lang="en-GB" sz="1500" dirty="0">
              <a:latin typeface="Letter-join Basic 40" panose="02000505000000020003" pitchFamily="50" charset="0"/>
            </a:endParaRPr>
          </a:p>
        </p:txBody>
      </p:sp>
      <p:sp>
        <p:nvSpPr>
          <p:cNvPr id="60" name="TextBox 59">
            <a:extLst>
              <a:ext uri="{FF2B5EF4-FFF2-40B4-BE49-F238E27FC236}">
                <a16:creationId xmlns:a16="http://schemas.microsoft.com/office/drawing/2014/main" id="{C079AFF9-C61A-4755-BAE1-B98E80FA0909}"/>
              </a:ext>
            </a:extLst>
          </p:cNvPr>
          <p:cNvSpPr txBox="1"/>
          <p:nvPr/>
        </p:nvSpPr>
        <p:spPr>
          <a:xfrm>
            <a:off x="2658862" y="5342650"/>
            <a:ext cx="2011998" cy="276999"/>
          </a:xfrm>
          <a:prstGeom prst="rect">
            <a:avLst/>
          </a:prstGeom>
          <a:noFill/>
        </p:spPr>
        <p:txBody>
          <a:bodyPr wrap="square" rtlCol="0">
            <a:spAutoFit/>
          </a:bodyPr>
          <a:lstStyle/>
          <a:p>
            <a:r>
              <a:rPr lang="en-GB" sz="1200" dirty="0">
                <a:latin typeface="Letter-join Basic 40" panose="02000505000000020003" pitchFamily="50" charset="0"/>
              </a:rPr>
              <a:t>In</a:t>
            </a:r>
          </a:p>
        </p:txBody>
      </p:sp>
      <p:sp>
        <p:nvSpPr>
          <p:cNvPr id="61" name="TextBox 60">
            <a:extLst>
              <a:ext uri="{FF2B5EF4-FFF2-40B4-BE49-F238E27FC236}">
                <a16:creationId xmlns:a16="http://schemas.microsoft.com/office/drawing/2014/main" id="{C5546C59-0043-4225-ACAF-DE78E960556E}"/>
              </a:ext>
            </a:extLst>
          </p:cNvPr>
          <p:cNvSpPr txBox="1"/>
          <p:nvPr/>
        </p:nvSpPr>
        <p:spPr>
          <a:xfrm>
            <a:off x="5094403" y="5286027"/>
            <a:ext cx="2049109" cy="954107"/>
          </a:xfrm>
          <a:prstGeom prst="rect">
            <a:avLst/>
          </a:prstGeom>
          <a:noFill/>
        </p:spPr>
        <p:txBody>
          <a:bodyPr wrap="square" rtlCol="0">
            <a:spAutoFit/>
          </a:bodyPr>
          <a:lstStyle/>
          <a:p>
            <a:r>
              <a:rPr lang="en-GB" sz="1400" dirty="0">
                <a:latin typeface="Letter-join Basic 40" panose="02000505000000020003" pitchFamily="50" charset="0"/>
                <a:cs typeface="Leelawadee UI Semilight" panose="020B0402040204020203" pitchFamily="34" charset="-34"/>
              </a:rPr>
              <a:t>We will be taking part in Outdoor and Adventurous Activities and gymnastics sessions. </a:t>
            </a:r>
          </a:p>
        </p:txBody>
      </p:sp>
      <p:sp>
        <p:nvSpPr>
          <p:cNvPr id="63" name="Text Box 1">
            <a:extLst>
              <a:ext uri="{FF2B5EF4-FFF2-40B4-BE49-F238E27FC236}">
                <a16:creationId xmlns:a16="http://schemas.microsoft.com/office/drawing/2014/main" id="{83C9CE89-E4DE-48F1-B147-FF198F6C6ECD}"/>
              </a:ext>
            </a:extLst>
          </p:cNvPr>
          <p:cNvSpPr txBox="1">
            <a:spLocks noChangeArrowheads="1"/>
          </p:cNvSpPr>
          <p:nvPr/>
        </p:nvSpPr>
        <p:spPr bwMode="auto">
          <a:xfrm>
            <a:off x="7466820" y="5287053"/>
            <a:ext cx="2209915" cy="82119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r>
              <a:rPr lang="en-GB" sz="1400" dirty="0">
                <a:latin typeface="Letter-join Basic 40" panose="02000505000000020003" pitchFamily="50" charset="0"/>
              </a:rPr>
              <a:t>In French, </a:t>
            </a:r>
            <a:r>
              <a:rPr lang="en-GB" sz="1400">
                <a:latin typeface="Letter-join Basic 40" panose="02000505000000020003" pitchFamily="50" charset="0"/>
              </a:rPr>
              <a:t>we are </a:t>
            </a:r>
            <a:endParaRPr lang="en-GB" sz="1400" dirty="0">
              <a:latin typeface="Letter-join Basic 40" panose="02000505000000020003" pitchFamily="50" charset="0"/>
            </a:endParaRPr>
          </a:p>
        </p:txBody>
      </p:sp>
      <p:sp>
        <p:nvSpPr>
          <p:cNvPr id="64" name="Text Box 19">
            <a:extLst>
              <a:ext uri="{FF2B5EF4-FFF2-40B4-BE49-F238E27FC236}">
                <a16:creationId xmlns:a16="http://schemas.microsoft.com/office/drawing/2014/main" id="{6549EA24-9FE4-4078-90CE-D0803F296F3B}"/>
              </a:ext>
            </a:extLst>
          </p:cNvPr>
          <p:cNvSpPr txBox="1">
            <a:spLocks noChangeArrowheads="1"/>
          </p:cNvSpPr>
          <p:nvPr/>
        </p:nvSpPr>
        <p:spPr bwMode="auto">
          <a:xfrm>
            <a:off x="10035483" y="5218539"/>
            <a:ext cx="1881616" cy="65291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600" b="1" i="0" u="none" strike="noStrike" cap="none" normalizeH="0" baseline="0" dirty="0">
                <a:ln>
                  <a:noFill/>
                </a:ln>
                <a:solidFill>
                  <a:srgbClr val="000000"/>
                </a:solidFill>
                <a:effectLst/>
                <a:latin typeface="Letter-join Basic 40" panose="02000505000000020003" pitchFamily="50" charset="0"/>
              </a:rPr>
              <a:t>Be Kind</a:t>
            </a: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1600" b="1" dirty="0">
                <a:solidFill>
                  <a:srgbClr val="000000"/>
                </a:solidFill>
                <a:latin typeface="Letter-join Basic 40" panose="02000505000000020003" pitchFamily="50" charset="0"/>
              </a:rPr>
              <a:t>K – Kindness</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600" b="1" i="0" u="none" strike="noStrike" cap="none" normalizeH="0" baseline="0" dirty="0">
                <a:ln>
                  <a:noFill/>
                </a:ln>
                <a:solidFill>
                  <a:srgbClr val="000000"/>
                </a:solidFill>
                <a:effectLst/>
                <a:latin typeface="Letter-join Basic 40" panose="02000505000000020003" pitchFamily="50" charset="0"/>
              </a:rPr>
              <a:t>I – Integrity</a:t>
            </a: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1600" b="1" dirty="0">
                <a:solidFill>
                  <a:srgbClr val="000000"/>
                </a:solidFill>
                <a:latin typeface="Letter-join Basic 40" panose="02000505000000020003" pitchFamily="50" charset="0"/>
              </a:rPr>
              <a:t>N – Never Giving Up</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600" b="1" i="0" u="none" strike="noStrike" cap="none" normalizeH="0" baseline="0" dirty="0">
                <a:ln>
                  <a:noFill/>
                </a:ln>
                <a:solidFill>
                  <a:srgbClr val="000000"/>
                </a:solidFill>
                <a:effectLst/>
                <a:latin typeface="Letter-join Basic 40" panose="02000505000000020003" pitchFamily="50" charset="0"/>
              </a:rPr>
              <a:t>D - Diligence</a:t>
            </a:r>
            <a:endParaRPr kumimoji="0" lang="en-GB" altLang="en-US" sz="1600" b="0" i="0" u="none" strike="noStrike" cap="none" normalizeH="0" baseline="0" dirty="0">
              <a:ln>
                <a:noFill/>
              </a:ln>
              <a:solidFill>
                <a:schemeClr val="tx1"/>
              </a:solidFill>
              <a:effectLst/>
              <a:latin typeface="Letter-join Basic 40" panose="02000505000000020003" pitchFamily="50" charset="0"/>
            </a:endParaRPr>
          </a:p>
        </p:txBody>
      </p:sp>
      <p:sp>
        <p:nvSpPr>
          <p:cNvPr id="62" name="TextBox 61">
            <a:extLst>
              <a:ext uri="{FF2B5EF4-FFF2-40B4-BE49-F238E27FC236}">
                <a16:creationId xmlns:a16="http://schemas.microsoft.com/office/drawing/2014/main" id="{001E622C-1D2A-4E76-BCC6-1BD98BC2F6C5}"/>
              </a:ext>
            </a:extLst>
          </p:cNvPr>
          <p:cNvSpPr txBox="1"/>
          <p:nvPr/>
        </p:nvSpPr>
        <p:spPr>
          <a:xfrm>
            <a:off x="8270425" y="427668"/>
            <a:ext cx="3841054" cy="2746906"/>
          </a:xfrm>
          <a:prstGeom prst="rect">
            <a:avLst/>
          </a:prstGeom>
          <a:noFill/>
        </p:spPr>
        <p:txBody>
          <a:bodyPr wrap="square" rtlCol="0">
            <a:spAutoFit/>
          </a:bodyPr>
          <a:lstStyle/>
          <a:p>
            <a:pPr marL="171450" indent="-171450">
              <a:buFontTx/>
              <a:buChar char="-"/>
            </a:pPr>
            <a:r>
              <a:rPr lang="en-GB" sz="1150" u="sng" dirty="0">
                <a:latin typeface="Letter-join Basic 40" panose="02000505000000020003" pitchFamily="50" charset="0"/>
              </a:rPr>
              <a:t>Place value of numbers to ten million including:</a:t>
            </a:r>
          </a:p>
          <a:p>
            <a:r>
              <a:rPr lang="en-GB" sz="1150" dirty="0">
                <a:latin typeface="Letter-join Basic 40" panose="02000505000000020003" pitchFamily="50" charset="0"/>
              </a:rPr>
              <a:t>Writing numbers in digits and words</a:t>
            </a:r>
          </a:p>
          <a:p>
            <a:r>
              <a:rPr lang="en-GB" sz="1150" dirty="0">
                <a:latin typeface="Letter-join Basic 40" panose="02000505000000020003" pitchFamily="50" charset="0"/>
              </a:rPr>
              <a:t>Partitioning flexibly</a:t>
            </a:r>
          </a:p>
          <a:p>
            <a:r>
              <a:rPr lang="en-GB" sz="1150" dirty="0">
                <a:latin typeface="Letter-join Basic 40" panose="02000505000000020003" pitchFamily="50" charset="0"/>
              </a:rPr>
              <a:t>Negative numbers</a:t>
            </a:r>
          </a:p>
          <a:p>
            <a:endParaRPr lang="en-GB" sz="1150" dirty="0">
              <a:latin typeface="Letter-join Basic 40" panose="02000505000000020003" pitchFamily="50" charset="0"/>
            </a:endParaRPr>
          </a:p>
          <a:p>
            <a:pPr marL="171450" indent="-171450">
              <a:buFontTx/>
              <a:buChar char="-"/>
            </a:pPr>
            <a:r>
              <a:rPr lang="en-GB" sz="1150" u="sng" dirty="0">
                <a:latin typeface="Letter-join Basic 40" panose="02000505000000020003" pitchFamily="50" charset="0"/>
              </a:rPr>
              <a:t>Addition and Subtraction, Multiplication and Division</a:t>
            </a:r>
            <a:r>
              <a:rPr lang="en-GB" sz="1150" dirty="0">
                <a:latin typeface="Letter-join Basic 40" panose="02000505000000020003" pitchFamily="50" charset="0"/>
              </a:rPr>
              <a:t> including:</a:t>
            </a:r>
          </a:p>
          <a:p>
            <a:r>
              <a:rPr lang="en-GB" sz="1150" dirty="0">
                <a:latin typeface="Letter-join Basic 40" panose="02000505000000020003" pitchFamily="50" charset="0"/>
              </a:rPr>
              <a:t>Factors and Multiples</a:t>
            </a:r>
          </a:p>
          <a:p>
            <a:r>
              <a:rPr lang="en-GB" sz="1150" dirty="0">
                <a:latin typeface="Letter-join Basic 40" panose="02000505000000020003" pitchFamily="50" charset="0"/>
              </a:rPr>
              <a:t>Prime numbers</a:t>
            </a:r>
          </a:p>
          <a:p>
            <a:r>
              <a:rPr lang="en-GB" sz="1150" dirty="0">
                <a:latin typeface="Letter-join Basic 40" panose="02000505000000020003" pitchFamily="50" charset="0"/>
              </a:rPr>
              <a:t>Square and Cube numbers</a:t>
            </a:r>
          </a:p>
          <a:p>
            <a:r>
              <a:rPr lang="en-GB" sz="1150" dirty="0">
                <a:latin typeface="Letter-join Basic 40" panose="02000505000000020003" pitchFamily="50" charset="0"/>
              </a:rPr>
              <a:t>Multiplying 4-digit numbers</a:t>
            </a:r>
          </a:p>
          <a:p>
            <a:r>
              <a:rPr lang="en-GB" sz="1150" dirty="0">
                <a:latin typeface="Letter-join Basic 40" panose="02000505000000020003" pitchFamily="50" charset="0"/>
              </a:rPr>
              <a:t>Long division with remainders</a:t>
            </a:r>
          </a:p>
          <a:p>
            <a:r>
              <a:rPr lang="en-GB" sz="1150" dirty="0">
                <a:latin typeface="Letter-join Basic 40" panose="02000505000000020003" pitchFamily="50" charset="0"/>
              </a:rPr>
              <a:t>Mental calculations with estimation</a:t>
            </a:r>
          </a:p>
          <a:p>
            <a:r>
              <a:rPr lang="en-GB" sz="1150" dirty="0">
                <a:latin typeface="Letter-join Basic 40" panose="02000505000000020003" pitchFamily="50" charset="0"/>
              </a:rPr>
              <a:t>Order of operations </a:t>
            </a:r>
          </a:p>
          <a:p>
            <a:endParaRPr lang="en-GB" sz="1150" dirty="0">
              <a:latin typeface="Letter-join Basic 40" panose="02000505000000020003" pitchFamily="50" charset="0"/>
            </a:endParaRPr>
          </a:p>
        </p:txBody>
      </p:sp>
      <p:sp>
        <p:nvSpPr>
          <p:cNvPr id="65" name="TextBox 64">
            <a:extLst>
              <a:ext uri="{FF2B5EF4-FFF2-40B4-BE49-F238E27FC236}">
                <a16:creationId xmlns:a16="http://schemas.microsoft.com/office/drawing/2014/main" id="{8DE3CF17-55B0-4B5C-8ECA-9FFE747D3E15}"/>
              </a:ext>
            </a:extLst>
          </p:cNvPr>
          <p:cNvSpPr txBox="1"/>
          <p:nvPr/>
        </p:nvSpPr>
        <p:spPr>
          <a:xfrm>
            <a:off x="7598506" y="3594465"/>
            <a:ext cx="4280949" cy="523220"/>
          </a:xfrm>
          <a:prstGeom prst="rect">
            <a:avLst/>
          </a:prstGeom>
          <a:noFill/>
        </p:spPr>
        <p:txBody>
          <a:bodyPr wrap="square" rtlCol="0">
            <a:spAutoFit/>
          </a:bodyPr>
          <a:lstStyle/>
          <a:p>
            <a:r>
              <a:rPr lang="en-GB" sz="1400" dirty="0">
                <a:latin typeface="Letter-join Basic 40" panose="02000505000000020003" pitchFamily="50" charset="0"/>
              </a:rPr>
              <a:t>Our PSHE topic focuses on ‘Being me in my world’ exploring responsibilities</a:t>
            </a:r>
          </a:p>
        </p:txBody>
      </p:sp>
    </p:spTree>
    <p:extLst>
      <p:ext uri="{BB962C8B-B14F-4D97-AF65-F5344CB8AC3E}">
        <p14:creationId xmlns:p14="http://schemas.microsoft.com/office/powerpoint/2010/main" val="14270970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11949ca2-792d-4cf6-b0cc-7821ec8e6ac9" xsi:nil="true"/>
    <lcf76f155ced4ddcb4097134ff3c332f xmlns="f22489ca-a2e8-4fc2-a815-20beb0d94293">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F408051381432C40989E95FB4D425814" ma:contentTypeVersion="21" ma:contentTypeDescription="Create a new document." ma:contentTypeScope="" ma:versionID="961daca450a2547111e5cb017e898b78">
  <xsd:schema xmlns:xsd="http://www.w3.org/2001/XMLSchema" xmlns:xs="http://www.w3.org/2001/XMLSchema" xmlns:p="http://schemas.microsoft.com/office/2006/metadata/properties" xmlns:ns2="f22489ca-a2e8-4fc2-a815-20beb0d94293" xmlns:ns3="11949ca2-792d-4cf6-b0cc-7821ec8e6ac9" targetNamespace="http://schemas.microsoft.com/office/2006/metadata/properties" ma:root="true" ma:fieldsID="73f29e7a21099845c85323f341de7bb9" ns2:_="" ns3:_="">
    <xsd:import namespace="f22489ca-a2e8-4fc2-a815-20beb0d94293"/>
    <xsd:import namespace="11949ca2-792d-4cf6-b0cc-7821ec8e6ac9"/>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LengthInSeconds" minOccurs="0"/>
                <xsd:element ref="ns3:TaxCatchAll" minOccurs="0"/>
                <xsd:element ref="ns2:lcf76f155ced4ddcb4097134ff3c332f"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22489ca-a2e8-4fc2-a815-20beb0d9429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bc2bf3e4-5817-4af9-bdc1-79cd0dcad370"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1949ca2-792d-4cf6-b0cc-7821ec8e6ac9"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79637608-f67b-4206-868a-7af2509289bc}" ma:internalName="TaxCatchAll" ma:showField="CatchAllData" ma:web="11949ca2-792d-4cf6-b0cc-7821ec8e6ac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1A9B3F6-540F-46A1-A3D0-F76A816CC943}">
  <ds:schemaRefs>
    <ds:schemaRef ds:uri="http://schemas.microsoft.com/sharepoint/v3/contenttype/forms"/>
  </ds:schemaRefs>
</ds:datastoreItem>
</file>

<file path=customXml/itemProps2.xml><?xml version="1.0" encoding="utf-8"?>
<ds:datastoreItem xmlns:ds="http://schemas.openxmlformats.org/officeDocument/2006/customXml" ds:itemID="{612A8192-5019-4A20-AD18-EBF69F227E83}">
  <ds:schemaRefs>
    <ds:schemaRef ds:uri="http://schemas.openxmlformats.org/package/2006/metadata/core-properties"/>
    <ds:schemaRef ds:uri="f22489ca-a2e8-4fc2-a815-20beb0d94293"/>
    <ds:schemaRef ds:uri="http://purl.org/dc/terms/"/>
    <ds:schemaRef ds:uri="http://purl.org/dc/elements/1.1/"/>
    <ds:schemaRef ds:uri="http://schemas.microsoft.com/office/2006/metadata/properties"/>
    <ds:schemaRef ds:uri="http://www.w3.org/XML/1998/namespace"/>
    <ds:schemaRef ds:uri="http://schemas.microsoft.com/office/2006/documentManagement/types"/>
    <ds:schemaRef ds:uri="http://schemas.microsoft.com/office/infopath/2007/PartnerControls"/>
    <ds:schemaRef ds:uri="11949ca2-792d-4cf6-b0cc-7821ec8e6ac9"/>
    <ds:schemaRef ds:uri="http://purl.org/dc/dcmitype/"/>
  </ds:schemaRefs>
</ds:datastoreItem>
</file>

<file path=customXml/itemProps3.xml><?xml version="1.0" encoding="utf-8"?>
<ds:datastoreItem xmlns:ds="http://schemas.openxmlformats.org/officeDocument/2006/customXml" ds:itemID="{AC260B9D-36DC-4217-8C8B-2FE0FE3D423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22489ca-a2e8-4fc2-a815-20beb0d94293"/>
    <ds:schemaRef ds:uri="11949ca2-792d-4cf6-b0cc-7821ec8e6ac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375</TotalTime>
  <Words>359</Words>
  <Application>Microsoft Office PowerPoint</Application>
  <PresentationFormat>Widescreen</PresentationFormat>
  <Paragraphs>47</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Leelawadee UI Semilight</vt:lpstr>
      <vt:lpstr>Letter-join Basic 40</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Shannon Payne</dc:creator>
  <cp:lastModifiedBy>Shannon Payne</cp:lastModifiedBy>
  <cp:revision>14</cp:revision>
  <dcterms:created xsi:type="dcterms:W3CDTF">2026-01-05T11:39:19Z</dcterms:created>
  <dcterms:modified xsi:type="dcterms:W3CDTF">2026-09-09T09:08:22Z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0x010100F408051381432C40989E95FB4D425814</vt:lpwstr>
  </property>
  <property fmtid="{D5CDD505-2E9C-101B-9397-08002B2CF9AE}" pid="3" name="MediaServiceImageTags">
    <vt:lpwstr/>
  </property>
</Properties>
</file>